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74" r:id="rId3"/>
    <p:sldId id="275" r:id="rId4"/>
    <p:sldId id="259" r:id="rId5"/>
    <p:sldId id="260" r:id="rId6"/>
    <p:sldId id="261" r:id="rId7"/>
    <p:sldId id="262" r:id="rId8"/>
    <p:sldId id="273" r:id="rId9"/>
    <p:sldId id="272" r:id="rId10"/>
  </p:sldIdLst>
  <p:sldSz cx="12192000" cy="6858000"/>
  <p:notesSz cx="6858000" cy="9144000"/>
  <p:embeddedFontLst>
    <p:embeddedFont>
      <p:font typeface="Canva Sans" panose="020B0604020202020204" charset="0"/>
      <p:regular r:id="rId12"/>
    </p:embeddedFont>
    <p:embeddedFont>
      <p:font typeface="Open Sans" panose="020B0606030504020204" pitchFamily="34" charset="0"/>
      <p:regular r:id="rId13"/>
      <p:bold r:id="rId14"/>
      <p:italic r:id="rId15"/>
      <p:boldItalic r:id="rId16"/>
    </p:embeddedFont>
    <p:embeddedFont>
      <p:font typeface="Press Start 2P" panose="020B060402020202020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73475D-FA0B-44EF-ABC8-2420314CB21A}" v="3" dt="2025-07-08T11:45:41.8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24"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4D73475D-FA0B-44EF-ABC8-2420314CB21A}"/>
    <pc:docChg chg="custSel addSld delSld modSld">
      <pc:chgData name="Constantinos Tsouris" userId="28c59844-dd9a-4e5b-b44b-35d2a831d198" providerId="ADAL" clId="{4D73475D-FA0B-44EF-ABC8-2420314CB21A}" dt="2025-07-08T11:46:20.902" v="140" actId="20577"/>
      <pc:docMkLst>
        <pc:docMk/>
      </pc:docMkLst>
      <pc:sldChg chg="add del">
        <pc:chgData name="Constantinos Tsouris" userId="28c59844-dd9a-4e5b-b44b-35d2a831d198" providerId="ADAL" clId="{4D73475D-FA0B-44EF-ABC8-2420314CB21A}" dt="2025-07-08T11:43:52.359" v="6"/>
        <pc:sldMkLst>
          <pc:docMk/>
          <pc:sldMk cId="0" sldId="256"/>
        </pc:sldMkLst>
      </pc:sldChg>
      <pc:sldChg chg="del">
        <pc:chgData name="Constantinos Tsouris" userId="28c59844-dd9a-4e5b-b44b-35d2a831d198" providerId="ADAL" clId="{4D73475D-FA0B-44EF-ABC8-2420314CB21A}" dt="2025-07-08T11:44:13.793" v="44" actId="47"/>
        <pc:sldMkLst>
          <pc:docMk/>
          <pc:sldMk cId="0" sldId="257"/>
        </pc:sldMkLst>
      </pc:sldChg>
      <pc:sldChg chg="modSp del mod">
        <pc:chgData name="Constantinos Tsouris" userId="28c59844-dd9a-4e5b-b44b-35d2a831d198" providerId="ADAL" clId="{4D73475D-FA0B-44EF-ABC8-2420314CB21A}" dt="2025-07-08T11:45:50.879" v="137" actId="47"/>
        <pc:sldMkLst>
          <pc:docMk/>
          <pc:sldMk cId="0" sldId="258"/>
        </pc:sldMkLst>
        <pc:spChg chg="mod">
          <ac:chgData name="Constantinos Tsouris" userId="28c59844-dd9a-4e5b-b44b-35d2a831d198" providerId="ADAL" clId="{4D73475D-FA0B-44EF-ABC8-2420314CB21A}" dt="2025-07-08T11:45:02.433" v="132" actId="20577"/>
          <ac:spMkLst>
            <pc:docMk/>
            <pc:sldMk cId="0" sldId="258"/>
            <ac:spMk id="98" creationId="{00000000-0000-0000-0000-000000000000}"/>
          </ac:spMkLst>
        </pc:spChg>
      </pc:sldChg>
      <pc:sldChg chg="modSp mod">
        <pc:chgData name="Constantinos Tsouris" userId="28c59844-dd9a-4e5b-b44b-35d2a831d198" providerId="ADAL" clId="{4D73475D-FA0B-44EF-ABC8-2420314CB21A}" dt="2025-07-08T11:43:46.882" v="4" actId="27636"/>
        <pc:sldMkLst>
          <pc:docMk/>
          <pc:sldMk cId="0" sldId="259"/>
        </pc:sldMkLst>
        <pc:spChg chg="mod">
          <ac:chgData name="Constantinos Tsouris" userId="28c59844-dd9a-4e5b-b44b-35d2a831d198" providerId="ADAL" clId="{4D73475D-FA0B-44EF-ABC8-2420314CB21A}" dt="2025-07-08T11:43:46.882" v="4" actId="27636"/>
          <ac:spMkLst>
            <pc:docMk/>
            <pc:sldMk cId="0" sldId="259"/>
            <ac:spMk id="104" creationId="{00000000-0000-0000-0000-000000000000}"/>
          </ac:spMkLst>
        </pc:spChg>
      </pc:sldChg>
      <pc:sldChg chg="modSp mod">
        <pc:chgData name="Constantinos Tsouris" userId="28c59844-dd9a-4e5b-b44b-35d2a831d198" providerId="ADAL" clId="{4D73475D-FA0B-44EF-ABC8-2420314CB21A}" dt="2025-07-08T11:46:20.902" v="140" actId="20577"/>
        <pc:sldMkLst>
          <pc:docMk/>
          <pc:sldMk cId="0" sldId="261"/>
        </pc:sldMkLst>
        <pc:spChg chg="mod">
          <ac:chgData name="Constantinos Tsouris" userId="28c59844-dd9a-4e5b-b44b-35d2a831d198" providerId="ADAL" clId="{4D73475D-FA0B-44EF-ABC8-2420314CB21A}" dt="2025-07-08T11:46:20.902" v="140" actId="20577"/>
          <ac:spMkLst>
            <pc:docMk/>
            <pc:sldMk cId="0" sldId="261"/>
            <ac:spMk id="118" creationId="{00000000-0000-0000-0000-000000000000}"/>
          </ac:spMkLst>
        </pc:spChg>
      </pc:sldChg>
      <pc:sldChg chg="del">
        <pc:chgData name="Constantinos Tsouris" userId="28c59844-dd9a-4e5b-b44b-35d2a831d198" providerId="ADAL" clId="{4D73475D-FA0B-44EF-ABC8-2420314CB21A}" dt="2025-07-08T11:43:38.131" v="1" actId="47"/>
        <pc:sldMkLst>
          <pc:docMk/>
          <pc:sldMk cId="0" sldId="269"/>
        </pc:sldMkLst>
      </pc:sldChg>
      <pc:sldChg chg="del">
        <pc:chgData name="Constantinos Tsouris" userId="28c59844-dd9a-4e5b-b44b-35d2a831d198" providerId="ADAL" clId="{4D73475D-FA0B-44EF-ABC8-2420314CB21A}" dt="2025-07-08T11:43:38.131" v="1" actId="47"/>
        <pc:sldMkLst>
          <pc:docMk/>
          <pc:sldMk cId="0" sldId="270"/>
        </pc:sldMkLst>
      </pc:sldChg>
      <pc:sldChg chg="add">
        <pc:chgData name="Constantinos Tsouris" userId="28c59844-dd9a-4e5b-b44b-35d2a831d198" providerId="ADAL" clId="{4D73475D-FA0B-44EF-ABC8-2420314CB21A}" dt="2025-07-08T11:43:45.855" v="2"/>
        <pc:sldMkLst>
          <pc:docMk/>
          <pc:sldMk cId="0" sldId="272"/>
        </pc:sldMkLst>
      </pc:sldChg>
      <pc:sldChg chg="add">
        <pc:chgData name="Constantinos Tsouris" userId="28c59844-dd9a-4e5b-b44b-35d2a831d198" providerId="ADAL" clId="{4D73475D-FA0B-44EF-ABC8-2420314CB21A}" dt="2025-07-08T11:43:45.855" v="2"/>
        <pc:sldMkLst>
          <pc:docMk/>
          <pc:sldMk cId="2701279501" sldId="273"/>
        </pc:sldMkLst>
      </pc:sldChg>
      <pc:sldChg chg="modSp add mod">
        <pc:chgData name="Constantinos Tsouris" userId="28c59844-dd9a-4e5b-b44b-35d2a831d198" providerId="ADAL" clId="{4D73475D-FA0B-44EF-ABC8-2420314CB21A}" dt="2025-07-08T11:44:24.288" v="75" actId="20577"/>
        <pc:sldMkLst>
          <pc:docMk/>
          <pc:sldMk cId="0" sldId="274"/>
        </pc:sldMkLst>
        <pc:spChg chg="mod">
          <ac:chgData name="Constantinos Tsouris" userId="28c59844-dd9a-4e5b-b44b-35d2a831d198" providerId="ADAL" clId="{4D73475D-FA0B-44EF-ABC8-2420314CB21A}" dt="2025-07-08T11:44:09.244" v="43" actId="20577"/>
          <ac:spMkLst>
            <pc:docMk/>
            <pc:sldMk cId="0" sldId="274"/>
            <ac:spMk id="124" creationId="{00000000-0000-0000-0000-000000000000}"/>
          </ac:spMkLst>
        </pc:spChg>
        <pc:spChg chg="mod">
          <ac:chgData name="Constantinos Tsouris" userId="28c59844-dd9a-4e5b-b44b-35d2a831d198" providerId="ADAL" clId="{4D73475D-FA0B-44EF-ABC8-2420314CB21A}" dt="2025-07-08T11:44:24.288" v="75" actId="20577"/>
          <ac:spMkLst>
            <pc:docMk/>
            <pc:sldMk cId="0" sldId="274"/>
            <ac:spMk id="127" creationId="{00000000-0000-0000-0000-000000000000}"/>
          </ac:spMkLst>
        </pc:spChg>
      </pc:sldChg>
      <pc:sldChg chg="addSp delSp modSp add mod">
        <pc:chgData name="Constantinos Tsouris" userId="28c59844-dd9a-4e5b-b44b-35d2a831d198" providerId="ADAL" clId="{4D73475D-FA0B-44EF-ABC8-2420314CB21A}" dt="2025-07-08T11:45:46.816" v="136" actId="1076"/>
        <pc:sldMkLst>
          <pc:docMk/>
          <pc:sldMk cId="0" sldId="275"/>
        </pc:sldMkLst>
        <pc:picChg chg="add mod">
          <ac:chgData name="Constantinos Tsouris" userId="28c59844-dd9a-4e5b-b44b-35d2a831d198" providerId="ADAL" clId="{4D73475D-FA0B-44EF-ABC8-2420314CB21A}" dt="2025-07-08T11:45:46.816" v="136" actId="1076"/>
          <ac:picMkLst>
            <pc:docMk/>
            <pc:sldMk cId="0" sldId="275"/>
            <ac:picMk id="2" creationId="{D77B186D-9377-F233-C4F5-55E541B0D740}"/>
          </ac:picMkLst>
        </pc:picChg>
        <pc:picChg chg="del mod">
          <ac:chgData name="Constantinos Tsouris" userId="28c59844-dd9a-4e5b-b44b-35d2a831d198" providerId="ADAL" clId="{4D73475D-FA0B-44EF-ABC8-2420314CB21A}" dt="2025-07-08T11:45:39.139" v="134" actId="478"/>
          <ac:picMkLst>
            <pc:docMk/>
            <pc:sldMk cId="0" sldId="275"/>
            <ac:picMk id="19" creationId="{3DE9B791-3F8B-B260-56F3-6BCCAB7E73C2}"/>
          </ac:picMkLst>
        </pc:picChg>
      </pc:sldChg>
      <pc:sldMasterChg chg="delSldLayout">
        <pc:chgData name="Constantinos Tsouris" userId="28c59844-dd9a-4e5b-b44b-35d2a831d198" providerId="ADAL" clId="{4D73475D-FA0B-44EF-ABC8-2420314CB21A}" dt="2025-07-08T11:45:50.879" v="137" actId="47"/>
        <pc:sldMasterMkLst>
          <pc:docMk/>
          <pc:sldMasterMk cId="0" sldId="2147483648"/>
        </pc:sldMasterMkLst>
        <pc:sldLayoutChg chg="del">
          <pc:chgData name="Constantinos Tsouris" userId="28c59844-dd9a-4e5b-b44b-35d2a831d198" providerId="ADAL" clId="{4D73475D-FA0B-44EF-ABC8-2420314CB21A}" dt="2025-07-08T11:44:13.793" v="44" actId="47"/>
          <pc:sldLayoutMkLst>
            <pc:docMk/>
            <pc:sldMasterMk cId="0" sldId="2147483648"/>
            <pc:sldLayoutMk cId="0" sldId="2147483649"/>
          </pc:sldLayoutMkLst>
        </pc:sldLayoutChg>
        <pc:sldLayoutChg chg="del">
          <pc:chgData name="Constantinos Tsouris" userId="28c59844-dd9a-4e5b-b44b-35d2a831d198" providerId="ADAL" clId="{4D73475D-FA0B-44EF-ABC8-2420314CB21A}" dt="2025-07-08T11:45:50.879" v="137" actId="47"/>
          <pc:sldLayoutMkLst>
            <pc:docMk/>
            <pc:sldMasterMk cId="0" sldId="2147483648"/>
            <pc:sldLayoutMk cId="0" sldId="2147483650"/>
          </pc:sldLayoutMkLst>
        </pc:sldLayoutChg>
        <pc:sldLayoutChg chg="del">
          <pc:chgData name="Constantinos Tsouris" userId="28c59844-dd9a-4e5b-b44b-35d2a831d198" providerId="ADAL" clId="{4D73475D-FA0B-44EF-ABC8-2420314CB21A}" dt="2025-07-08T11:43:38.131" v="1" actId="47"/>
          <pc:sldLayoutMkLst>
            <pc:docMk/>
            <pc:sldMasterMk cId="0" sldId="2147483648"/>
            <pc:sldLayoutMk cId="0" sldId="2147483655"/>
          </pc:sldLayoutMkLst>
        </pc:sldLayoutChg>
        <pc:sldLayoutChg chg="del">
          <pc:chgData name="Constantinos Tsouris" userId="28c59844-dd9a-4e5b-b44b-35d2a831d198" providerId="ADAL" clId="{4D73475D-FA0B-44EF-ABC8-2420314CB21A}" dt="2025-07-08T11:43:38.131" v="1"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D61B6C-B6E0-4A17-8CE1-F1CE07B525E0}"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F30DCE41-EA47-42B0-A61F-DC73E2FA35BA}">
      <dgm:prSet phldrT="[Text]"/>
      <dgm:spPr/>
      <dgm:t>
        <a:bodyPr/>
        <a:lstStyle/>
        <a:p>
          <a:r>
            <a:rPr lang="el" dirty="0"/>
            <a:t>🧩 Ολιστική Προσέγγιση</a:t>
          </a:r>
        </a:p>
      </dgm:t>
    </dgm:pt>
    <dgm:pt modelId="{D57D1857-DDB2-4B12-95DE-328649986C73}" type="parTrans" cxnId="{B6C70113-9E09-4152-8596-E4798AAE9262}">
      <dgm:prSet/>
      <dgm:spPr/>
      <dgm:t>
        <a:bodyPr/>
        <a:lstStyle/>
        <a:p>
          <a:endParaRPr lang="en-GB"/>
        </a:p>
      </dgm:t>
    </dgm:pt>
    <dgm:pt modelId="{A329FC9E-3E6B-4E04-ACF9-66C654A3F0D3}" type="sibTrans" cxnId="{B6C70113-9E09-4152-8596-E4798AAE9262}">
      <dgm:prSet/>
      <dgm:spPr/>
      <dgm:t>
        <a:bodyPr/>
        <a:lstStyle/>
        <a:p>
          <a:endParaRPr lang="en-GB"/>
        </a:p>
      </dgm:t>
    </dgm:pt>
    <dgm:pt modelId="{44C5A58D-D16C-41AF-A5F2-95ADAAF99E57}">
      <dgm:prSet phldrT="[Text]"/>
      <dgm:spPr/>
      <dgm:t>
        <a:bodyPr/>
        <a:lstStyle/>
        <a:p>
          <a:r>
            <a:rPr lang="el" dirty="0"/>
            <a:t>👥 Συμμετοχή στην κοινότητα</a:t>
          </a:r>
        </a:p>
      </dgm:t>
    </dgm:pt>
    <dgm:pt modelId="{50BEA402-B886-41F7-962A-E84D193777BB}" type="parTrans" cxnId="{497DC7A7-697E-4D6D-95D9-F040984D1547}">
      <dgm:prSet/>
      <dgm:spPr/>
      <dgm:t>
        <a:bodyPr/>
        <a:lstStyle/>
        <a:p>
          <a:endParaRPr lang="en-GB"/>
        </a:p>
      </dgm:t>
    </dgm:pt>
    <dgm:pt modelId="{15CF7AAC-65CB-435F-A35E-D3D1534CF558}" type="sibTrans" cxnId="{497DC7A7-697E-4D6D-95D9-F040984D1547}">
      <dgm:prSet/>
      <dgm:spPr/>
      <dgm:t>
        <a:bodyPr/>
        <a:lstStyle/>
        <a:p>
          <a:endParaRPr lang="en-GB"/>
        </a:p>
      </dgm:t>
    </dgm:pt>
    <dgm:pt modelId="{B579F0C3-7EDC-48A0-8B58-F342C9922E12}">
      <dgm:prSet phldrT="[Text]"/>
      <dgm:spPr/>
      <dgm:t>
        <a:bodyPr/>
        <a:lstStyle/>
        <a:p>
          <a:r>
            <a:rPr lang="el" dirty="0"/>
            <a:t>🕰️ Μακροπρόθεσμη Σκέψη</a:t>
          </a:r>
        </a:p>
      </dgm:t>
    </dgm:pt>
    <dgm:pt modelId="{612F0905-1823-41B1-9E9C-F3970732B1D3}" type="parTrans" cxnId="{2C792B4F-B932-421A-83FD-9F9AA6564315}">
      <dgm:prSet/>
      <dgm:spPr/>
      <dgm:t>
        <a:bodyPr/>
        <a:lstStyle/>
        <a:p>
          <a:endParaRPr lang="en-GB"/>
        </a:p>
      </dgm:t>
    </dgm:pt>
    <dgm:pt modelId="{0C841980-1B43-4183-8EFF-5863F41CC0F7}" type="sibTrans" cxnId="{2C792B4F-B932-421A-83FD-9F9AA6564315}">
      <dgm:prSet/>
      <dgm:spPr/>
      <dgm:t>
        <a:bodyPr/>
        <a:lstStyle/>
        <a:p>
          <a:endParaRPr lang="en-GB"/>
        </a:p>
      </dgm:t>
    </dgm:pt>
    <dgm:pt modelId="{BDA253B8-FC76-41FC-9F5A-038E642AF951}">
      <dgm:prSet phldrT="[Text]"/>
      <dgm:spPr/>
      <dgm:t>
        <a:bodyPr/>
        <a:lstStyle/>
        <a:p>
          <a:r>
            <a:rPr lang="el" dirty="0"/>
            <a:t>⚖️ Ισότητα και Συμπερίληψη</a:t>
          </a:r>
        </a:p>
      </dgm:t>
    </dgm:pt>
    <dgm:pt modelId="{39EA7442-F64F-42D2-AB45-D34C4001F17E}" type="parTrans" cxnId="{5AF5B963-C9D0-4D7B-BA2C-085A2E43359A}">
      <dgm:prSet/>
      <dgm:spPr/>
      <dgm:t>
        <a:bodyPr/>
        <a:lstStyle/>
        <a:p>
          <a:endParaRPr lang="en-GB"/>
        </a:p>
      </dgm:t>
    </dgm:pt>
    <dgm:pt modelId="{C4E801DE-DBED-46D6-8DD4-7EBD1A33494A}" type="sibTrans" cxnId="{5AF5B963-C9D0-4D7B-BA2C-085A2E43359A}">
      <dgm:prSet/>
      <dgm:spPr/>
      <dgm:t>
        <a:bodyPr/>
        <a:lstStyle/>
        <a:p>
          <a:endParaRPr lang="en-GB"/>
        </a:p>
      </dgm:t>
    </dgm:pt>
    <dgm:pt modelId="{33211E61-DB4A-4B18-97D9-1E084CD93B70}">
      <dgm:prSet phldrT="[Text]"/>
      <dgm:spPr/>
      <dgm:t>
        <a:bodyPr/>
        <a:lstStyle/>
        <a:p>
          <a:r>
            <a:rPr lang="el"/>
            <a:t>🔄 </a:t>
          </a:r>
          <a:r>
            <a:rPr lang="el" dirty="0"/>
            <a:t>Ανθεκτικότητα και Προσαρμοστικότητα</a:t>
          </a:r>
        </a:p>
      </dgm:t>
    </dgm:pt>
    <dgm:pt modelId="{F6A884EB-0EB7-46B9-8D46-6DDA6E5DFAC6}" type="parTrans" cxnId="{32D69A9F-FACB-4C58-80FB-945EAD209D8B}">
      <dgm:prSet/>
      <dgm:spPr/>
      <dgm:t>
        <a:bodyPr/>
        <a:lstStyle/>
        <a:p>
          <a:endParaRPr lang="en-GB"/>
        </a:p>
      </dgm:t>
    </dgm:pt>
    <dgm:pt modelId="{23942DD0-E38D-4892-A258-99B0D2B022F9}" type="sibTrans" cxnId="{32D69A9F-FACB-4C58-80FB-945EAD209D8B}">
      <dgm:prSet/>
      <dgm:spPr/>
      <dgm:t>
        <a:bodyPr/>
        <a:lstStyle/>
        <a:p>
          <a:endParaRPr lang="en-GB"/>
        </a:p>
      </dgm:t>
    </dgm:pt>
    <dgm:pt modelId="{162C985E-1415-4455-A0CE-DEA1DA62217F}" type="pres">
      <dgm:prSet presAssocID="{12D61B6C-B6E0-4A17-8CE1-F1CE07B525E0}" presName="Name0" presStyleCnt="0">
        <dgm:presLayoutVars>
          <dgm:chMax/>
          <dgm:chPref/>
          <dgm:dir/>
        </dgm:presLayoutVars>
      </dgm:prSet>
      <dgm:spPr/>
    </dgm:pt>
    <dgm:pt modelId="{7FB52F80-093D-4572-8B2F-CFFDAC9D4E70}" type="pres">
      <dgm:prSet presAssocID="{F30DCE41-EA47-42B0-A61F-DC73E2FA35BA}" presName="parenttextcomposite" presStyleCnt="0"/>
      <dgm:spPr/>
    </dgm:pt>
    <dgm:pt modelId="{4EB93B94-D08A-4B35-B91B-7D6E26B959DE}" type="pres">
      <dgm:prSet presAssocID="{F30DCE41-EA47-42B0-A61F-DC73E2FA35BA}" presName="parenttext" presStyleLbl="revTx" presStyleIdx="0" presStyleCnt="5">
        <dgm:presLayoutVars>
          <dgm:chMax/>
          <dgm:chPref val="2"/>
          <dgm:bulletEnabled val="1"/>
        </dgm:presLayoutVars>
      </dgm:prSet>
      <dgm:spPr/>
    </dgm:pt>
    <dgm:pt modelId="{1963B8B6-E2C2-4B33-AE6F-31B1655EFA88}" type="pres">
      <dgm:prSet presAssocID="{F30DCE41-EA47-42B0-A61F-DC73E2FA35BA}" presName="parallelogramComposite" presStyleCnt="0"/>
      <dgm:spPr/>
    </dgm:pt>
    <dgm:pt modelId="{DE6A0ACC-BCEB-4908-866F-32C7C6F926C4}" type="pres">
      <dgm:prSet presAssocID="{F30DCE41-EA47-42B0-A61F-DC73E2FA35BA}" presName="parallelogram1" presStyleLbl="alignNode1" presStyleIdx="0" presStyleCnt="35"/>
      <dgm:spPr/>
    </dgm:pt>
    <dgm:pt modelId="{F0AEF049-BD2F-44FB-9EE1-21AE958BB5DE}" type="pres">
      <dgm:prSet presAssocID="{F30DCE41-EA47-42B0-A61F-DC73E2FA35BA}" presName="parallelogram2" presStyleLbl="alignNode1" presStyleIdx="1" presStyleCnt="35"/>
      <dgm:spPr/>
    </dgm:pt>
    <dgm:pt modelId="{29224674-888C-4708-9C7D-D945B4D76F63}" type="pres">
      <dgm:prSet presAssocID="{F30DCE41-EA47-42B0-A61F-DC73E2FA35BA}" presName="parallelogram3" presStyleLbl="alignNode1" presStyleIdx="2" presStyleCnt="35"/>
      <dgm:spPr/>
    </dgm:pt>
    <dgm:pt modelId="{0FFB4CC7-7CC4-48A4-847C-C87AC46F9BBC}" type="pres">
      <dgm:prSet presAssocID="{F30DCE41-EA47-42B0-A61F-DC73E2FA35BA}" presName="parallelogram4" presStyleLbl="alignNode1" presStyleIdx="3" presStyleCnt="35"/>
      <dgm:spPr/>
    </dgm:pt>
    <dgm:pt modelId="{33314506-1F7F-47EC-91D9-95BADB0039BE}" type="pres">
      <dgm:prSet presAssocID="{F30DCE41-EA47-42B0-A61F-DC73E2FA35BA}" presName="parallelogram5" presStyleLbl="alignNode1" presStyleIdx="4" presStyleCnt="35"/>
      <dgm:spPr/>
    </dgm:pt>
    <dgm:pt modelId="{0794F57F-37F9-4E2B-96AA-452EDD1AA6FF}" type="pres">
      <dgm:prSet presAssocID="{F30DCE41-EA47-42B0-A61F-DC73E2FA35BA}" presName="parallelogram6" presStyleLbl="alignNode1" presStyleIdx="5" presStyleCnt="35"/>
      <dgm:spPr/>
    </dgm:pt>
    <dgm:pt modelId="{4D664320-5BF8-4DEF-A208-39B06DFA5E6F}" type="pres">
      <dgm:prSet presAssocID="{F30DCE41-EA47-42B0-A61F-DC73E2FA35BA}" presName="parallelogram7" presStyleLbl="alignNode1" presStyleIdx="6" presStyleCnt="35"/>
      <dgm:spPr/>
    </dgm:pt>
    <dgm:pt modelId="{7685DF58-3E58-4390-B819-263CB1CB9DAE}" type="pres">
      <dgm:prSet presAssocID="{A329FC9E-3E6B-4E04-ACF9-66C654A3F0D3}" presName="sibTrans" presStyleCnt="0"/>
      <dgm:spPr/>
    </dgm:pt>
    <dgm:pt modelId="{A7B6A2DB-974F-4858-807B-102E60C7A804}" type="pres">
      <dgm:prSet presAssocID="{44C5A58D-D16C-41AF-A5F2-95ADAAF99E57}" presName="parenttextcomposite" presStyleCnt="0"/>
      <dgm:spPr/>
    </dgm:pt>
    <dgm:pt modelId="{D8EF7AC6-7618-4A7E-8DD1-6738D0B631EE}" type="pres">
      <dgm:prSet presAssocID="{44C5A58D-D16C-41AF-A5F2-95ADAAF99E57}" presName="parenttext" presStyleLbl="revTx" presStyleIdx="1" presStyleCnt="5">
        <dgm:presLayoutVars>
          <dgm:chMax/>
          <dgm:chPref val="2"/>
          <dgm:bulletEnabled val="1"/>
        </dgm:presLayoutVars>
      </dgm:prSet>
      <dgm:spPr/>
    </dgm:pt>
    <dgm:pt modelId="{7B513BBE-09B2-42A8-9427-571BF3CBE0B9}" type="pres">
      <dgm:prSet presAssocID="{44C5A58D-D16C-41AF-A5F2-95ADAAF99E57}" presName="parallelogramComposite" presStyleCnt="0"/>
      <dgm:spPr/>
    </dgm:pt>
    <dgm:pt modelId="{84D32F6C-95AD-43DE-942E-3054F09916AD}" type="pres">
      <dgm:prSet presAssocID="{44C5A58D-D16C-41AF-A5F2-95ADAAF99E57}" presName="parallelogram1" presStyleLbl="alignNode1" presStyleIdx="7" presStyleCnt="35"/>
      <dgm:spPr/>
    </dgm:pt>
    <dgm:pt modelId="{CE62BAD0-8996-46E9-BED4-F8C505BB9328}" type="pres">
      <dgm:prSet presAssocID="{44C5A58D-D16C-41AF-A5F2-95ADAAF99E57}" presName="parallelogram2" presStyleLbl="alignNode1" presStyleIdx="8" presStyleCnt="35"/>
      <dgm:spPr/>
    </dgm:pt>
    <dgm:pt modelId="{B4BAC3C4-DBB7-4245-8796-7F7609868907}" type="pres">
      <dgm:prSet presAssocID="{44C5A58D-D16C-41AF-A5F2-95ADAAF99E57}" presName="parallelogram3" presStyleLbl="alignNode1" presStyleIdx="9" presStyleCnt="35"/>
      <dgm:spPr/>
    </dgm:pt>
    <dgm:pt modelId="{8F999F39-2655-4FB1-A809-7E880CA41B96}" type="pres">
      <dgm:prSet presAssocID="{44C5A58D-D16C-41AF-A5F2-95ADAAF99E57}" presName="parallelogram4" presStyleLbl="alignNode1" presStyleIdx="10" presStyleCnt="35"/>
      <dgm:spPr/>
    </dgm:pt>
    <dgm:pt modelId="{4A44DB84-5317-4D44-B1FA-4305959207BB}" type="pres">
      <dgm:prSet presAssocID="{44C5A58D-D16C-41AF-A5F2-95ADAAF99E57}" presName="parallelogram5" presStyleLbl="alignNode1" presStyleIdx="11" presStyleCnt="35"/>
      <dgm:spPr/>
    </dgm:pt>
    <dgm:pt modelId="{F7CBB05A-344D-4F0A-8B03-4670233F174F}" type="pres">
      <dgm:prSet presAssocID="{44C5A58D-D16C-41AF-A5F2-95ADAAF99E57}" presName="parallelogram6" presStyleLbl="alignNode1" presStyleIdx="12" presStyleCnt="35"/>
      <dgm:spPr/>
    </dgm:pt>
    <dgm:pt modelId="{2976FD73-AB39-455F-9814-468AD0BE4772}" type="pres">
      <dgm:prSet presAssocID="{44C5A58D-D16C-41AF-A5F2-95ADAAF99E57}" presName="parallelogram7" presStyleLbl="alignNode1" presStyleIdx="13" presStyleCnt="35"/>
      <dgm:spPr/>
    </dgm:pt>
    <dgm:pt modelId="{E966AD43-7850-4F9A-B986-972D9848DA7B}" type="pres">
      <dgm:prSet presAssocID="{15CF7AAC-65CB-435F-A35E-D3D1534CF558}" presName="sibTrans" presStyleCnt="0"/>
      <dgm:spPr/>
    </dgm:pt>
    <dgm:pt modelId="{3F502743-D0EB-4CF6-AFBF-269234163C7F}" type="pres">
      <dgm:prSet presAssocID="{B579F0C3-7EDC-48A0-8B58-F342C9922E12}" presName="parenttextcomposite" presStyleCnt="0"/>
      <dgm:spPr/>
    </dgm:pt>
    <dgm:pt modelId="{BCAAD884-A31E-45F6-BC0F-678046D4191D}" type="pres">
      <dgm:prSet presAssocID="{B579F0C3-7EDC-48A0-8B58-F342C9922E12}" presName="parenttext" presStyleLbl="revTx" presStyleIdx="2" presStyleCnt="5">
        <dgm:presLayoutVars>
          <dgm:chMax/>
          <dgm:chPref val="2"/>
          <dgm:bulletEnabled val="1"/>
        </dgm:presLayoutVars>
      </dgm:prSet>
      <dgm:spPr/>
    </dgm:pt>
    <dgm:pt modelId="{BDE50A1B-465C-44F4-AF39-135DF7D45300}" type="pres">
      <dgm:prSet presAssocID="{B579F0C3-7EDC-48A0-8B58-F342C9922E12}" presName="parallelogramComposite" presStyleCnt="0"/>
      <dgm:spPr/>
    </dgm:pt>
    <dgm:pt modelId="{038BB3F2-A998-46ED-9D4F-A0686579A0C9}" type="pres">
      <dgm:prSet presAssocID="{B579F0C3-7EDC-48A0-8B58-F342C9922E12}" presName="parallelogram1" presStyleLbl="alignNode1" presStyleIdx="14" presStyleCnt="35"/>
      <dgm:spPr/>
    </dgm:pt>
    <dgm:pt modelId="{4D0C565F-0DE8-4D1A-8618-00A3E0F7BED5}" type="pres">
      <dgm:prSet presAssocID="{B579F0C3-7EDC-48A0-8B58-F342C9922E12}" presName="parallelogram2" presStyleLbl="alignNode1" presStyleIdx="15" presStyleCnt="35"/>
      <dgm:spPr/>
    </dgm:pt>
    <dgm:pt modelId="{BA64495F-0C57-434B-A0BF-0BD488DBE90C}" type="pres">
      <dgm:prSet presAssocID="{B579F0C3-7EDC-48A0-8B58-F342C9922E12}" presName="parallelogram3" presStyleLbl="alignNode1" presStyleIdx="16" presStyleCnt="35"/>
      <dgm:spPr/>
    </dgm:pt>
    <dgm:pt modelId="{4E4E62A4-70EC-474B-A9BC-99F9E3661421}" type="pres">
      <dgm:prSet presAssocID="{B579F0C3-7EDC-48A0-8B58-F342C9922E12}" presName="parallelogram4" presStyleLbl="alignNode1" presStyleIdx="17" presStyleCnt="35"/>
      <dgm:spPr/>
    </dgm:pt>
    <dgm:pt modelId="{C04E11CD-15A8-451A-BD9B-36966AADEE80}" type="pres">
      <dgm:prSet presAssocID="{B579F0C3-7EDC-48A0-8B58-F342C9922E12}" presName="parallelogram5" presStyleLbl="alignNode1" presStyleIdx="18" presStyleCnt="35"/>
      <dgm:spPr/>
    </dgm:pt>
    <dgm:pt modelId="{AE4C5EB9-08DB-412C-8D12-79AB62798BB0}" type="pres">
      <dgm:prSet presAssocID="{B579F0C3-7EDC-48A0-8B58-F342C9922E12}" presName="parallelogram6" presStyleLbl="alignNode1" presStyleIdx="19" presStyleCnt="35"/>
      <dgm:spPr/>
    </dgm:pt>
    <dgm:pt modelId="{1AB9B496-E980-46A5-85A2-9062CEC5F999}" type="pres">
      <dgm:prSet presAssocID="{B579F0C3-7EDC-48A0-8B58-F342C9922E12}" presName="parallelogram7" presStyleLbl="alignNode1" presStyleIdx="20" presStyleCnt="35"/>
      <dgm:spPr/>
    </dgm:pt>
    <dgm:pt modelId="{A691F4F8-E879-4633-88FD-AD1271C1582B}" type="pres">
      <dgm:prSet presAssocID="{0C841980-1B43-4183-8EFF-5863F41CC0F7}" presName="sibTrans" presStyleCnt="0"/>
      <dgm:spPr/>
    </dgm:pt>
    <dgm:pt modelId="{70F1E72A-02D1-4AE3-BEC8-509731D76598}" type="pres">
      <dgm:prSet presAssocID="{BDA253B8-FC76-41FC-9F5A-038E642AF951}" presName="parenttextcomposite" presStyleCnt="0"/>
      <dgm:spPr/>
    </dgm:pt>
    <dgm:pt modelId="{4BCD82C6-3144-465A-81D6-EDAE6091BA0F}" type="pres">
      <dgm:prSet presAssocID="{BDA253B8-FC76-41FC-9F5A-038E642AF951}" presName="parenttext" presStyleLbl="revTx" presStyleIdx="3" presStyleCnt="5">
        <dgm:presLayoutVars>
          <dgm:chMax/>
          <dgm:chPref val="2"/>
          <dgm:bulletEnabled val="1"/>
        </dgm:presLayoutVars>
      </dgm:prSet>
      <dgm:spPr/>
    </dgm:pt>
    <dgm:pt modelId="{C345B70D-66AA-4AED-8E8D-1BF0C28649B6}" type="pres">
      <dgm:prSet presAssocID="{BDA253B8-FC76-41FC-9F5A-038E642AF951}" presName="parallelogramComposite" presStyleCnt="0"/>
      <dgm:spPr/>
    </dgm:pt>
    <dgm:pt modelId="{1EE3D7E1-668B-44B6-9E97-27973BB184DA}" type="pres">
      <dgm:prSet presAssocID="{BDA253B8-FC76-41FC-9F5A-038E642AF951}" presName="parallelogram1" presStyleLbl="alignNode1" presStyleIdx="21" presStyleCnt="35"/>
      <dgm:spPr/>
    </dgm:pt>
    <dgm:pt modelId="{62F87D0E-33F2-42D6-BD2B-6E491E535613}" type="pres">
      <dgm:prSet presAssocID="{BDA253B8-FC76-41FC-9F5A-038E642AF951}" presName="parallelogram2" presStyleLbl="alignNode1" presStyleIdx="22" presStyleCnt="35"/>
      <dgm:spPr/>
    </dgm:pt>
    <dgm:pt modelId="{C24D35D3-A05C-4603-9040-B5F6DAD4D7C7}" type="pres">
      <dgm:prSet presAssocID="{BDA253B8-FC76-41FC-9F5A-038E642AF951}" presName="parallelogram3" presStyleLbl="alignNode1" presStyleIdx="23" presStyleCnt="35"/>
      <dgm:spPr/>
    </dgm:pt>
    <dgm:pt modelId="{C0A160C4-0530-4127-8904-231C38C5D30E}" type="pres">
      <dgm:prSet presAssocID="{BDA253B8-FC76-41FC-9F5A-038E642AF951}" presName="parallelogram4" presStyleLbl="alignNode1" presStyleIdx="24" presStyleCnt="35"/>
      <dgm:spPr/>
    </dgm:pt>
    <dgm:pt modelId="{2A1CDDCF-39E2-4400-AF62-1A0753A3A5BC}" type="pres">
      <dgm:prSet presAssocID="{BDA253B8-FC76-41FC-9F5A-038E642AF951}" presName="parallelogram5" presStyleLbl="alignNode1" presStyleIdx="25" presStyleCnt="35"/>
      <dgm:spPr/>
    </dgm:pt>
    <dgm:pt modelId="{21A1FD18-FFFF-4C5E-94AF-92403C5DE5B4}" type="pres">
      <dgm:prSet presAssocID="{BDA253B8-FC76-41FC-9F5A-038E642AF951}" presName="parallelogram6" presStyleLbl="alignNode1" presStyleIdx="26" presStyleCnt="35"/>
      <dgm:spPr/>
    </dgm:pt>
    <dgm:pt modelId="{F64AFDCE-4001-454B-8233-D8959DDC40EA}" type="pres">
      <dgm:prSet presAssocID="{BDA253B8-FC76-41FC-9F5A-038E642AF951}" presName="parallelogram7" presStyleLbl="alignNode1" presStyleIdx="27" presStyleCnt="35"/>
      <dgm:spPr/>
    </dgm:pt>
    <dgm:pt modelId="{C02555D0-0C16-4558-8305-604C04363FA2}" type="pres">
      <dgm:prSet presAssocID="{C4E801DE-DBED-46D6-8DD4-7EBD1A33494A}" presName="sibTrans" presStyleCnt="0"/>
      <dgm:spPr/>
    </dgm:pt>
    <dgm:pt modelId="{28D5FCA0-BCC6-42D7-AD89-D6DD6FD689BB}" type="pres">
      <dgm:prSet presAssocID="{33211E61-DB4A-4B18-97D9-1E084CD93B70}" presName="parenttextcomposite" presStyleCnt="0"/>
      <dgm:spPr/>
    </dgm:pt>
    <dgm:pt modelId="{51D0D259-5365-4B0A-956F-14B6A9B2723F}" type="pres">
      <dgm:prSet presAssocID="{33211E61-DB4A-4B18-97D9-1E084CD93B70}" presName="parenttext" presStyleLbl="revTx" presStyleIdx="4" presStyleCnt="5">
        <dgm:presLayoutVars>
          <dgm:chMax/>
          <dgm:chPref val="2"/>
          <dgm:bulletEnabled val="1"/>
        </dgm:presLayoutVars>
      </dgm:prSet>
      <dgm:spPr/>
    </dgm:pt>
    <dgm:pt modelId="{A50E25DA-96EB-4025-B2DF-E814BD8272B5}" type="pres">
      <dgm:prSet presAssocID="{33211E61-DB4A-4B18-97D9-1E084CD93B70}" presName="parallelogramComposite" presStyleCnt="0"/>
      <dgm:spPr/>
    </dgm:pt>
    <dgm:pt modelId="{7090AF2E-8C56-4231-ACF7-ACE5A3EB24FE}" type="pres">
      <dgm:prSet presAssocID="{33211E61-DB4A-4B18-97D9-1E084CD93B70}" presName="parallelogram1" presStyleLbl="alignNode1" presStyleIdx="28" presStyleCnt="35"/>
      <dgm:spPr/>
    </dgm:pt>
    <dgm:pt modelId="{FDDC3B42-72DF-4B2C-BD63-DC2736E5CB03}" type="pres">
      <dgm:prSet presAssocID="{33211E61-DB4A-4B18-97D9-1E084CD93B70}" presName="parallelogram2" presStyleLbl="alignNode1" presStyleIdx="29" presStyleCnt="35"/>
      <dgm:spPr/>
    </dgm:pt>
    <dgm:pt modelId="{289B52E9-DA59-450D-98EF-D6D0A1DAF582}" type="pres">
      <dgm:prSet presAssocID="{33211E61-DB4A-4B18-97D9-1E084CD93B70}" presName="parallelogram3" presStyleLbl="alignNode1" presStyleIdx="30" presStyleCnt="35"/>
      <dgm:spPr/>
    </dgm:pt>
    <dgm:pt modelId="{2D9A58B9-0360-4DA2-99E6-90309026E157}" type="pres">
      <dgm:prSet presAssocID="{33211E61-DB4A-4B18-97D9-1E084CD93B70}" presName="parallelogram4" presStyleLbl="alignNode1" presStyleIdx="31" presStyleCnt="35"/>
      <dgm:spPr/>
    </dgm:pt>
    <dgm:pt modelId="{07DA9694-67F8-4214-A650-3254E06511B2}" type="pres">
      <dgm:prSet presAssocID="{33211E61-DB4A-4B18-97D9-1E084CD93B70}" presName="parallelogram5" presStyleLbl="alignNode1" presStyleIdx="32" presStyleCnt="35"/>
      <dgm:spPr/>
    </dgm:pt>
    <dgm:pt modelId="{B369EDDC-2D61-4EFE-9407-9D9AAD721B44}" type="pres">
      <dgm:prSet presAssocID="{33211E61-DB4A-4B18-97D9-1E084CD93B70}" presName="parallelogram6" presStyleLbl="alignNode1" presStyleIdx="33" presStyleCnt="35"/>
      <dgm:spPr/>
    </dgm:pt>
    <dgm:pt modelId="{AE9E93F8-24E3-4D57-A5D0-324F5168BE09}" type="pres">
      <dgm:prSet presAssocID="{33211E61-DB4A-4B18-97D9-1E084CD93B70}" presName="parallelogram7" presStyleLbl="alignNode1" presStyleIdx="34" presStyleCnt="35"/>
      <dgm:spPr/>
    </dgm:pt>
  </dgm:ptLst>
  <dgm:cxnLst>
    <dgm:cxn modelId="{B6C70113-9E09-4152-8596-E4798AAE9262}" srcId="{12D61B6C-B6E0-4A17-8CE1-F1CE07B525E0}" destId="{F30DCE41-EA47-42B0-A61F-DC73E2FA35BA}" srcOrd="0" destOrd="0" parTransId="{D57D1857-DDB2-4B12-95DE-328649986C73}" sibTransId="{A329FC9E-3E6B-4E04-ACF9-66C654A3F0D3}"/>
    <dgm:cxn modelId="{735A4763-ADB0-4575-9C22-1D8990763B6D}" type="presOf" srcId="{F30DCE41-EA47-42B0-A61F-DC73E2FA35BA}" destId="{4EB93B94-D08A-4B35-B91B-7D6E26B959DE}" srcOrd="0" destOrd="0" presId="urn:microsoft.com/office/officeart/2008/layout/VerticalAccentList"/>
    <dgm:cxn modelId="{5AF5B963-C9D0-4D7B-BA2C-085A2E43359A}" srcId="{12D61B6C-B6E0-4A17-8CE1-F1CE07B525E0}" destId="{BDA253B8-FC76-41FC-9F5A-038E642AF951}" srcOrd="3" destOrd="0" parTransId="{39EA7442-F64F-42D2-AB45-D34C4001F17E}" sibTransId="{C4E801DE-DBED-46D6-8DD4-7EBD1A33494A}"/>
    <dgm:cxn modelId="{2C792B4F-B932-421A-83FD-9F9AA6564315}" srcId="{12D61B6C-B6E0-4A17-8CE1-F1CE07B525E0}" destId="{B579F0C3-7EDC-48A0-8B58-F342C9922E12}" srcOrd="2" destOrd="0" parTransId="{612F0905-1823-41B1-9E9C-F3970732B1D3}" sibTransId="{0C841980-1B43-4183-8EFF-5863F41CC0F7}"/>
    <dgm:cxn modelId="{D9A38599-A49C-4653-AAB0-D1ED182A7C34}" type="presOf" srcId="{BDA253B8-FC76-41FC-9F5A-038E642AF951}" destId="{4BCD82C6-3144-465A-81D6-EDAE6091BA0F}" srcOrd="0" destOrd="0" presId="urn:microsoft.com/office/officeart/2008/layout/VerticalAccentList"/>
    <dgm:cxn modelId="{32D69A9F-FACB-4C58-80FB-945EAD209D8B}" srcId="{12D61B6C-B6E0-4A17-8CE1-F1CE07B525E0}" destId="{33211E61-DB4A-4B18-97D9-1E084CD93B70}" srcOrd="4" destOrd="0" parTransId="{F6A884EB-0EB7-46B9-8D46-6DDA6E5DFAC6}" sibTransId="{23942DD0-E38D-4892-A258-99B0D2B022F9}"/>
    <dgm:cxn modelId="{497DC7A7-697E-4D6D-95D9-F040984D1547}" srcId="{12D61B6C-B6E0-4A17-8CE1-F1CE07B525E0}" destId="{44C5A58D-D16C-41AF-A5F2-95ADAAF99E57}" srcOrd="1" destOrd="0" parTransId="{50BEA402-B886-41F7-962A-E84D193777BB}" sibTransId="{15CF7AAC-65CB-435F-A35E-D3D1534CF558}"/>
    <dgm:cxn modelId="{9EDF64AA-56F4-48D1-A5DD-E07C2403DB65}" type="presOf" srcId="{12D61B6C-B6E0-4A17-8CE1-F1CE07B525E0}" destId="{162C985E-1415-4455-A0CE-DEA1DA62217F}" srcOrd="0" destOrd="0" presId="urn:microsoft.com/office/officeart/2008/layout/VerticalAccentList"/>
    <dgm:cxn modelId="{B0AE82B2-C4A7-46F2-97EB-9868E9622B1E}" type="presOf" srcId="{33211E61-DB4A-4B18-97D9-1E084CD93B70}" destId="{51D0D259-5365-4B0A-956F-14B6A9B2723F}" srcOrd="0" destOrd="0" presId="urn:microsoft.com/office/officeart/2008/layout/VerticalAccentList"/>
    <dgm:cxn modelId="{323471BE-5A3F-4A09-B197-5E83AE523B53}" type="presOf" srcId="{B579F0C3-7EDC-48A0-8B58-F342C9922E12}" destId="{BCAAD884-A31E-45F6-BC0F-678046D4191D}" srcOrd="0" destOrd="0" presId="urn:microsoft.com/office/officeart/2008/layout/VerticalAccentList"/>
    <dgm:cxn modelId="{8D4BD2C5-52B6-419A-9C9E-655F427BC35C}" type="presOf" srcId="{44C5A58D-D16C-41AF-A5F2-95ADAAF99E57}" destId="{D8EF7AC6-7618-4A7E-8DD1-6738D0B631EE}" srcOrd="0" destOrd="0" presId="urn:microsoft.com/office/officeart/2008/layout/VerticalAccentList"/>
    <dgm:cxn modelId="{A02D8F66-D2DD-4C71-9D44-79A15B19064B}" type="presParOf" srcId="{162C985E-1415-4455-A0CE-DEA1DA62217F}" destId="{7FB52F80-093D-4572-8B2F-CFFDAC9D4E70}" srcOrd="0" destOrd="0" presId="urn:microsoft.com/office/officeart/2008/layout/VerticalAccentList"/>
    <dgm:cxn modelId="{9AF7DAED-ABE6-4FA3-AF5F-AC73D0786677}" type="presParOf" srcId="{7FB52F80-093D-4572-8B2F-CFFDAC9D4E70}" destId="{4EB93B94-D08A-4B35-B91B-7D6E26B959DE}" srcOrd="0" destOrd="0" presId="urn:microsoft.com/office/officeart/2008/layout/VerticalAccentList"/>
    <dgm:cxn modelId="{A449A5BA-4EB7-4890-A4FC-7EC4B17FDBD5}" type="presParOf" srcId="{162C985E-1415-4455-A0CE-DEA1DA62217F}" destId="{1963B8B6-E2C2-4B33-AE6F-31B1655EFA88}" srcOrd="1" destOrd="0" presId="urn:microsoft.com/office/officeart/2008/layout/VerticalAccentList"/>
    <dgm:cxn modelId="{2BEC9089-F364-4DA3-A9ED-30C641DE0ED2}" type="presParOf" srcId="{1963B8B6-E2C2-4B33-AE6F-31B1655EFA88}" destId="{DE6A0ACC-BCEB-4908-866F-32C7C6F926C4}" srcOrd="0" destOrd="0" presId="urn:microsoft.com/office/officeart/2008/layout/VerticalAccentList"/>
    <dgm:cxn modelId="{06A56E1A-EDA5-451F-9FA9-A9D91C11DE75}" type="presParOf" srcId="{1963B8B6-E2C2-4B33-AE6F-31B1655EFA88}" destId="{F0AEF049-BD2F-44FB-9EE1-21AE958BB5DE}" srcOrd="1" destOrd="0" presId="urn:microsoft.com/office/officeart/2008/layout/VerticalAccentList"/>
    <dgm:cxn modelId="{E99D7C3A-C833-4A7E-A286-EF499E087F4A}" type="presParOf" srcId="{1963B8B6-E2C2-4B33-AE6F-31B1655EFA88}" destId="{29224674-888C-4708-9C7D-D945B4D76F63}" srcOrd="2" destOrd="0" presId="urn:microsoft.com/office/officeart/2008/layout/VerticalAccentList"/>
    <dgm:cxn modelId="{1FC92AFF-CE0D-493B-BF97-320F314EE65C}" type="presParOf" srcId="{1963B8B6-E2C2-4B33-AE6F-31B1655EFA88}" destId="{0FFB4CC7-7CC4-48A4-847C-C87AC46F9BBC}" srcOrd="3" destOrd="0" presId="urn:microsoft.com/office/officeart/2008/layout/VerticalAccentList"/>
    <dgm:cxn modelId="{53C0FAEA-CF8F-4AC0-90E4-A2428A537E7C}" type="presParOf" srcId="{1963B8B6-E2C2-4B33-AE6F-31B1655EFA88}" destId="{33314506-1F7F-47EC-91D9-95BADB0039BE}" srcOrd="4" destOrd="0" presId="urn:microsoft.com/office/officeart/2008/layout/VerticalAccentList"/>
    <dgm:cxn modelId="{7B531233-4FDE-4F9C-A82C-A7AF0F3B86BF}" type="presParOf" srcId="{1963B8B6-E2C2-4B33-AE6F-31B1655EFA88}" destId="{0794F57F-37F9-4E2B-96AA-452EDD1AA6FF}" srcOrd="5" destOrd="0" presId="urn:microsoft.com/office/officeart/2008/layout/VerticalAccentList"/>
    <dgm:cxn modelId="{53A2AE68-1429-4406-93EB-6399F40FFB77}" type="presParOf" srcId="{1963B8B6-E2C2-4B33-AE6F-31B1655EFA88}" destId="{4D664320-5BF8-4DEF-A208-39B06DFA5E6F}" srcOrd="6" destOrd="0" presId="urn:microsoft.com/office/officeart/2008/layout/VerticalAccentList"/>
    <dgm:cxn modelId="{8874BD0B-671E-4269-8BDD-23AB426D00D7}" type="presParOf" srcId="{162C985E-1415-4455-A0CE-DEA1DA62217F}" destId="{7685DF58-3E58-4390-B819-263CB1CB9DAE}" srcOrd="2" destOrd="0" presId="urn:microsoft.com/office/officeart/2008/layout/VerticalAccentList"/>
    <dgm:cxn modelId="{89AA2939-6624-4E1C-A755-1FE53DDC866B}" type="presParOf" srcId="{162C985E-1415-4455-A0CE-DEA1DA62217F}" destId="{A7B6A2DB-974F-4858-807B-102E60C7A804}" srcOrd="3" destOrd="0" presId="urn:microsoft.com/office/officeart/2008/layout/VerticalAccentList"/>
    <dgm:cxn modelId="{9480FD06-7251-4AEC-A278-54294F181645}" type="presParOf" srcId="{A7B6A2DB-974F-4858-807B-102E60C7A804}" destId="{D8EF7AC6-7618-4A7E-8DD1-6738D0B631EE}" srcOrd="0" destOrd="0" presId="urn:microsoft.com/office/officeart/2008/layout/VerticalAccentList"/>
    <dgm:cxn modelId="{6058B0B6-0DFF-4AC3-BD08-C8591AF07AB1}" type="presParOf" srcId="{162C985E-1415-4455-A0CE-DEA1DA62217F}" destId="{7B513BBE-09B2-42A8-9427-571BF3CBE0B9}" srcOrd="4" destOrd="0" presId="urn:microsoft.com/office/officeart/2008/layout/VerticalAccentList"/>
    <dgm:cxn modelId="{88B7E638-A40E-4866-BB32-C70607D43774}" type="presParOf" srcId="{7B513BBE-09B2-42A8-9427-571BF3CBE0B9}" destId="{84D32F6C-95AD-43DE-942E-3054F09916AD}" srcOrd="0" destOrd="0" presId="urn:microsoft.com/office/officeart/2008/layout/VerticalAccentList"/>
    <dgm:cxn modelId="{1DCBDA98-8D1B-4D41-931F-71472AD958E5}" type="presParOf" srcId="{7B513BBE-09B2-42A8-9427-571BF3CBE0B9}" destId="{CE62BAD0-8996-46E9-BED4-F8C505BB9328}" srcOrd="1" destOrd="0" presId="urn:microsoft.com/office/officeart/2008/layout/VerticalAccentList"/>
    <dgm:cxn modelId="{D0B8A005-F4FC-44CC-B50F-5B2A159457BA}" type="presParOf" srcId="{7B513BBE-09B2-42A8-9427-571BF3CBE0B9}" destId="{B4BAC3C4-DBB7-4245-8796-7F7609868907}" srcOrd="2" destOrd="0" presId="urn:microsoft.com/office/officeart/2008/layout/VerticalAccentList"/>
    <dgm:cxn modelId="{CF0F1AEC-FDAD-452B-9B26-801C4526020D}" type="presParOf" srcId="{7B513BBE-09B2-42A8-9427-571BF3CBE0B9}" destId="{8F999F39-2655-4FB1-A809-7E880CA41B96}" srcOrd="3" destOrd="0" presId="urn:microsoft.com/office/officeart/2008/layout/VerticalAccentList"/>
    <dgm:cxn modelId="{7ED95496-8CC1-4EE3-A145-27C003034B58}" type="presParOf" srcId="{7B513BBE-09B2-42A8-9427-571BF3CBE0B9}" destId="{4A44DB84-5317-4D44-B1FA-4305959207BB}" srcOrd="4" destOrd="0" presId="urn:microsoft.com/office/officeart/2008/layout/VerticalAccentList"/>
    <dgm:cxn modelId="{9C6498AA-6598-4B8E-9377-CE09A7258C39}" type="presParOf" srcId="{7B513BBE-09B2-42A8-9427-571BF3CBE0B9}" destId="{F7CBB05A-344D-4F0A-8B03-4670233F174F}" srcOrd="5" destOrd="0" presId="urn:microsoft.com/office/officeart/2008/layout/VerticalAccentList"/>
    <dgm:cxn modelId="{68032858-F4D5-4F4B-97B6-AF0333D5BD57}" type="presParOf" srcId="{7B513BBE-09B2-42A8-9427-571BF3CBE0B9}" destId="{2976FD73-AB39-455F-9814-468AD0BE4772}" srcOrd="6" destOrd="0" presId="urn:microsoft.com/office/officeart/2008/layout/VerticalAccentList"/>
    <dgm:cxn modelId="{95B945BD-EF5B-47D9-A0B8-DB36AE3521CC}" type="presParOf" srcId="{162C985E-1415-4455-A0CE-DEA1DA62217F}" destId="{E966AD43-7850-4F9A-B986-972D9848DA7B}" srcOrd="5" destOrd="0" presId="urn:microsoft.com/office/officeart/2008/layout/VerticalAccentList"/>
    <dgm:cxn modelId="{7BCB9871-0D79-4340-9881-024E65DDEBBC}" type="presParOf" srcId="{162C985E-1415-4455-A0CE-DEA1DA62217F}" destId="{3F502743-D0EB-4CF6-AFBF-269234163C7F}" srcOrd="6" destOrd="0" presId="urn:microsoft.com/office/officeart/2008/layout/VerticalAccentList"/>
    <dgm:cxn modelId="{F2103BC5-8647-4971-B6E7-89A2DFE9F196}" type="presParOf" srcId="{3F502743-D0EB-4CF6-AFBF-269234163C7F}" destId="{BCAAD884-A31E-45F6-BC0F-678046D4191D}" srcOrd="0" destOrd="0" presId="urn:microsoft.com/office/officeart/2008/layout/VerticalAccentList"/>
    <dgm:cxn modelId="{DD47E02B-654C-4339-AF2E-7E6D610FF6D4}" type="presParOf" srcId="{162C985E-1415-4455-A0CE-DEA1DA62217F}" destId="{BDE50A1B-465C-44F4-AF39-135DF7D45300}" srcOrd="7" destOrd="0" presId="urn:microsoft.com/office/officeart/2008/layout/VerticalAccentList"/>
    <dgm:cxn modelId="{A07019DC-AE08-4232-A192-3BB4E91E3529}" type="presParOf" srcId="{BDE50A1B-465C-44F4-AF39-135DF7D45300}" destId="{038BB3F2-A998-46ED-9D4F-A0686579A0C9}" srcOrd="0" destOrd="0" presId="urn:microsoft.com/office/officeart/2008/layout/VerticalAccentList"/>
    <dgm:cxn modelId="{69CB59B0-5444-49D2-868A-D13D6228418A}" type="presParOf" srcId="{BDE50A1B-465C-44F4-AF39-135DF7D45300}" destId="{4D0C565F-0DE8-4D1A-8618-00A3E0F7BED5}" srcOrd="1" destOrd="0" presId="urn:microsoft.com/office/officeart/2008/layout/VerticalAccentList"/>
    <dgm:cxn modelId="{46BB518E-E122-452D-B67F-C580F536C8D7}" type="presParOf" srcId="{BDE50A1B-465C-44F4-AF39-135DF7D45300}" destId="{BA64495F-0C57-434B-A0BF-0BD488DBE90C}" srcOrd="2" destOrd="0" presId="urn:microsoft.com/office/officeart/2008/layout/VerticalAccentList"/>
    <dgm:cxn modelId="{AC2CD263-13C0-4F27-984F-64B21AB5112C}" type="presParOf" srcId="{BDE50A1B-465C-44F4-AF39-135DF7D45300}" destId="{4E4E62A4-70EC-474B-A9BC-99F9E3661421}" srcOrd="3" destOrd="0" presId="urn:microsoft.com/office/officeart/2008/layout/VerticalAccentList"/>
    <dgm:cxn modelId="{138FA047-4B42-4C98-B7A3-8F37715D3C3C}" type="presParOf" srcId="{BDE50A1B-465C-44F4-AF39-135DF7D45300}" destId="{C04E11CD-15A8-451A-BD9B-36966AADEE80}" srcOrd="4" destOrd="0" presId="urn:microsoft.com/office/officeart/2008/layout/VerticalAccentList"/>
    <dgm:cxn modelId="{8A6ED1A7-7FF8-40AB-9CA3-8EE3D4A5043C}" type="presParOf" srcId="{BDE50A1B-465C-44F4-AF39-135DF7D45300}" destId="{AE4C5EB9-08DB-412C-8D12-79AB62798BB0}" srcOrd="5" destOrd="0" presId="urn:microsoft.com/office/officeart/2008/layout/VerticalAccentList"/>
    <dgm:cxn modelId="{DCC48ADF-D861-4CB8-AA26-33EC089C506A}" type="presParOf" srcId="{BDE50A1B-465C-44F4-AF39-135DF7D45300}" destId="{1AB9B496-E980-46A5-85A2-9062CEC5F999}" srcOrd="6" destOrd="0" presId="urn:microsoft.com/office/officeart/2008/layout/VerticalAccentList"/>
    <dgm:cxn modelId="{DD67FBD4-20EB-4FD1-B584-9CEDACDE8889}" type="presParOf" srcId="{162C985E-1415-4455-A0CE-DEA1DA62217F}" destId="{A691F4F8-E879-4633-88FD-AD1271C1582B}" srcOrd="8" destOrd="0" presId="urn:microsoft.com/office/officeart/2008/layout/VerticalAccentList"/>
    <dgm:cxn modelId="{00FD23A3-0D7B-4E99-9670-F2CE705D73C0}" type="presParOf" srcId="{162C985E-1415-4455-A0CE-DEA1DA62217F}" destId="{70F1E72A-02D1-4AE3-BEC8-509731D76598}" srcOrd="9" destOrd="0" presId="urn:microsoft.com/office/officeart/2008/layout/VerticalAccentList"/>
    <dgm:cxn modelId="{8BEEFAA4-5382-479B-9154-FB88BEBAA580}" type="presParOf" srcId="{70F1E72A-02D1-4AE3-BEC8-509731D76598}" destId="{4BCD82C6-3144-465A-81D6-EDAE6091BA0F}" srcOrd="0" destOrd="0" presId="urn:microsoft.com/office/officeart/2008/layout/VerticalAccentList"/>
    <dgm:cxn modelId="{C1288DE3-4B06-468C-80A0-7B537A8BB150}" type="presParOf" srcId="{162C985E-1415-4455-A0CE-DEA1DA62217F}" destId="{C345B70D-66AA-4AED-8E8D-1BF0C28649B6}" srcOrd="10" destOrd="0" presId="urn:microsoft.com/office/officeart/2008/layout/VerticalAccentList"/>
    <dgm:cxn modelId="{134A8D76-ECCC-4206-B431-4CE378184895}" type="presParOf" srcId="{C345B70D-66AA-4AED-8E8D-1BF0C28649B6}" destId="{1EE3D7E1-668B-44B6-9E97-27973BB184DA}" srcOrd="0" destOrd="0" presId="urn:microsoft.com/office/officeart/2008/layout/VerticalAccentList"/>
    <dgm:cxn modelId="{2F71D304-B3A5-4A8A-93BA-513BEF24D809}" type="presParOf" srcId="{C345B70D-66AA-4AED-8E8D-1BF0C28649B6}" destId="{62F87D0E-33F2-42D6-BD2B-6E491E535613}" srcOrd="1" destOrd="0" presId="urn:microsoft.com/office/officeart/2008/layout/VerticalAccentList"/>
    <dgm:cxn modelId="{94A70786-D9B7-4FA8-B84C-71D1A2112368}" type="presParOf" srcId="{C345B70D-66AA-4AED-8E8D-1BF0C28649B6}" destId="{C24D35D3-A05C-4603-9040-B5F6DAD4D7C7}" srcOrd="2" destOrd="0" presId="urn:microsoft.com/office/officeart/2008/layout/VerticalAccentList"/>
    <dgm:cxn modelId="{7AB46F2D-EC7B-46EA-B85A-366F3977AD88}" type="presParOf" srcId="{C345B70D-66AA-4AED-8E8D-1BF0C28649B6}" destId="{C0A160C4-0530-4127-8904-231C38C5D30E}" srcOrd="3" destOrd="0" presId="urn:microsoft.com/office/officeart/2008/layout/VerticalAccentList"/>
    <dgm:cxn modelId="{A5577644-60B5-46CD-BEF7-58A37459A2DB}" type="presParOf" srcId="{C345B70D-66AA-4AED-8E8D-1BF0C28649B6}" destId="{2A1CDDCF-39E2-4400-AF62-1A0753A3A5BC}" srcOrd="4" destOrd="0" presId="urn:microsoft.com/office/officeart/2008/layout/VerticalAccentList"/>
    <dgm:cxn modelId="{CFD80A45-94FF-4B12-A5B7-6110E01A27C1}" type="presParOf" srcId="{C345B70D-66AA-4AED-8E8D-1BF0C28649B6}" destId="{21A1FD18-FFFF-4C5E-94AF-92403C5DE5B4}" srcOrd="5" destOrd="0" presId="urn:microsoft.com/office/officeart/2008/layout/VerticalAccentList"/>
    <dgm:cxn modelId="{DD9713CB-F791-4A64-9C40-BFE5E64A3307}" type="presParOf" srcId="{C345B70D-66AA-4AED-8E8D-1BF0C28649B6}" destId="{F64AFDCE-4001-454B-8233-D8959DDC40EA}" srcOrd="6" destOrd="0" presId="urn:microsoft.com/office/officeart/2008/layout/VerticalAccentList"/>
    <dgm:cxn modelId="{3DA27503-6C71-4135-A14A-DB871461AA6C}" type="presParOf" srcId="{162C985E-1415-4455-A0CE-DEA1DA62217F}" destId="{C02555D0-0C16-4558-8305-604C04363FA2}" srcOrd="11" destOrd="0" presId="urn:microsoft.com/office/officeart/2008/layout/VerticalAccentList"/>
    <dgm:cxn modelId="{823B76D8-3D7C-4DC9-90E8-4EFC8A41BFC5}" type="presParOf" srcId="{162C985E-1415-4455-A0CE-DEA1DA62217F}" destId="{28D5FCA0-BCC6-42D7-AD89-D6DD6FD689BB}" srcOrd="12" destOrd="0" presId="urn:microsoft.com/office/officeart/2008/layout/VerticalAccentList"/>
    <dgm:cxn modelId="{C7743FCD-9142-46AD-A0AF-BE71BCC53DEB}" type="presParOf" srcId="{28D5FCA0-BCC6-42D7-AD89-D6DD6FD689BB}" destId="{51D0D259-5365-4B0A-956F-14B6A9B2723F}" srcOrd="0" destOrd="0" presId="urn:microsoft.com/office/officeart/2008/layout/VerticalAccentList"/>
    <dgm:cxn modelId="{747C9362-A750-4534-92B0-A15F39738EBA}" type="presParOf" srcId="{162C985E-1415-4455-A0CE-DEA1DA62217F}" destId="{A50E25DA-96EB-4025-B2DF-E814BD8272B5}" srcOrd="13" destOrd="0" presId="urn:microsoft.com/office/officeart/2008/layout/VerticalAccentList"/>
    <dgm:cxn modelId="{82B92D49-8DF9-489F-99BC-518D8E6E2325}" type="presParOf" srcId="{A50E25DA-96EB-4025-B2DF-E814BD8272B5}" destId="{7090AF2E-8C56-4231-ACF7-ACE5A3EB24FE}" srcOrd="0" destOrd="0" presId="urn:microsoft.com/office/officeart/2008/layout/VerticalAccentList"/>
    <dgm:cxn modelId="{689DDE7C-F85E-4271-952D-77E369E976DB}" type="presParOf" srcId="{A50E25DA-96EB-4025-B2DF-E814BD8272B5}" destId="{FDDC3B42-72DF-4B2C-BD63-DC2736E5CB03}" srcOrd="1" destOrd="0" presId="urn:microsoft.com/office/officeart/2008/layout/VerticalAccentList"/>
    <dgm:cxn modelId="{34E525EC-7055-4BB5-82A1-195E13382BFD}" type="presParOf" srcId="{A50E25DA-96EB-4025-B2DF-E814BD8272B5}" destId="{289B52E9-DA59-450D-98EF-D6D0A1DAF582}" srcOrd="2" destOrd="0" presId="urn:microsoft.com/office/officeart/2008/layout/VerticalAccentList"/>
    <dgm:cxn modelId="{C2803E7A-28B1-494E-B200-F7F3E7C8E0AD}" type="presParOf" srcId="{A50E25DA-96EB-4025-B2DF-E814BD8272B5}" destId="{2D9A58B9-0360-4DA2-99E6-90309026E157}" srcOrd="3" destOrd="0" presId="urn:microsoft.com/office/officeart/2008/layout/VerticalAccentList"/>
    <dgm:cxn modelId="{15A5E831-E1C3-4E17-8280-63FFC82FA2CC}" type="presParOf" srcId="{A50E25DA-96EB-4025-B2DF-E814BD8272B5}" destId="{07DA9694-67F8-4214-A650-3254E06511B2}" srcOrd="4" destOrd="0" presId="urn:microsoft.com/office/officeart/2008/layout/VerticalAccentList"/>
    <dgm:cxn modelId="{42F9CC89-606D-4460-B554-EE453D1EB712}" type="presParOf" srcId="{A50E25DA-96EB-4025-B2DF-E814BD8272B5}" destId="{B369EDDC-2D61-4EFE-9407-9D9AAD721B44}" srcOrd="5" destOrd="0" presId="urn:microsoft.com/office/officeart/2008/layout/VerticalAccentList"/>
    <dgm:cxn modelId="{87F71CF0-FCF9-4B83-8F2E-500F758160F5}" type="presParOf" srcId="{A50E25DA-96EB-4025-B2DF-E814BD8272B5}" destId="{AE9E93F8-24E3-4D57-A5D0-324F5168BE09}"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B93B94-D08A-4B35-B91B-7D6E26B959DE}">
      <dsp:nvSpPr>
        <dsp:cNvPr id="0" name=""/>
        <dsp:cNvSpPr/>
      </dsp:nvSpPr>
      <dsp:spPr>
        <a:xfrm>
          <a:off x="406400" y="423641"/>
          <a:ext cx="7315200" cy="66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b" anchorCtr="0">
          <a:noAutofit/>
        </a:bodyPr>
        <a:lstStyle/>
        <a:p>
          <a:pPr marL="0" lvl="0" indent="0" algn="l" defTabSz="1289050">
            <a:lnSpc>
              <a:spcPct val="90000"/>
            </a:lnSpc>
            <a:spcBef>
              <a:spcPct val="0"/>
            </a:spcBef>
            <a:spcAft>
              <a:spcPct val="35000"/>
            </a:spcAft>
            <a:buNone/>
          </a:pPr>
          <a:r>
            <a:rPr lang="el" sz="2900" kern="1200" dirty="0"/>
            <a:t>🧩 Ολιστική Προσέγγιση</a:t>
          </a:r>
        </a:p>
      </dsp:txBody>
      <dsp:txXfrm>
        <a:off x="406400" y="423641"/>
        <a:ext cx="7315200" cy="665018"/>
      </dsp:txXfrm>
    </dsp:sp>
    <dsp:sp modelId="{DE6A0ACC-BCEB-4908-866F-32C7C6F926C4}">
      <dsp:nvSpPr>
        <dsp:cNvPr id="0" name=""/>
        <dsp:cNvSpPr/>
      </dsp:nvSpPr>
      <dsp:spPr>
        <a:xfrm>
          <a:off x="406400"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AEF049-BD2F-44FB-9EE1-21AE958BB5DE}">
      <dsp:nvSpPr>
        <dsp:cNvPr id="0" name=""/>
        <dsp:cNvSpPr/>
      </dsp:nvSpPr>
      <dsp:spPr>
        <a:xfrm>
          <a:off x="1438655"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224674-888C-4708-9C7D-D945B4D76F63}">
      <dsp:nvSpPr>
        <dsp:cNvPr id="0" name=""/>
        <dsp:cNvSpPr/>
      </dsp:nvSpPr>
      <dsp:spPr>
        <a:xfrm>
          <a:off x="2470911"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FB4CC7-7CC4-48A4-847C-C87AC46F9BBC}">
      <dsp:nvSpPr>
        <dsp:cNvPr id="0" name=""/>
        <dsp:cNvSpPr/>
      </dsp:nvSpPr>
      <dsp:spPr>
        <a:xfrm>
          <a:off x="3503168"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314506-1F7F-47EC-91D9-95BADB0039BE}">
      <dsp:nvSpPr>
        <dsp:cNvPr id="0" name=""/>
        <dsp:cNvSpPr/>
      </dsp:nvSpPr>
      <dsp:spPr>
        <a:xfrm>
          <a:off x="4535423"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94F57F-37F9-4E2B-96AA-452EDD1AA6FF}">
      <dsp:nvSpPr>
        <dsp:cNvPr id="0" name=""/>
        <dsp:cNvSpPr/>
      </dsp:nvSpPr>
      <dsp:spPr>
        <a:xfrm>
          <a:off x="5567680"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664320-5BF8-4DEF-A208-39B06DFA5E6F}">
      <dsp:nvSpPr>
        <dsp:cNvPr id="0" name=""/>
        <dsp:cNvSpPr/>
      </dsp:nvSpPr>
      <dsp:spPr>
        <a:xfrm>
          <a:off x="6599936" y="1088659"/>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EF7AC6-7618-4A7E-8DD1-6738D0B631EE}">
      <dsp:nvSpPr>
        <dsp:cNvPr id="0" name=""/>
        <dsp:cNvSpPr/>
      </dsp:nvSpPr>
      <dsp:spPr>
        <a:xfrm>
          <a:off x="406400" y="1359592"/>
          <a:ext cx="7315200" cy="66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b" anchorCtr="0">
          <a:noAutofit/>
        </a:bodyPr>
        <a:lstStyle/>
        <a:p>
          <a:pPr marL="0" lvl="0" indent="0" algn="l" defTabSz="1289050">
            <a:lnSpc>
              <a:spcPct val="90000"/>
            </a:lnSpc>
            <a:spcBef>
              <a:spcPct val="0"/>
            </a:spcBef>
            <a:spcAft>
              <a:spcPct val="35000"/>
            </a:spcAft>
            <a:buNone/>
          </a:pPr>
          <a:r>
            <a:rPr lang="el" sz="2900" kern="1200" dirty="0"/>
            <a:t>👥 Συμμετοχή στην κοινότητα</a:t>
          </a:r>
        </a:p>
      </dsp:txBody>
      <dsp:txXfrm>
        <a:off x="406400" y="1359592"/>
        <a:ext cx="7315200" cy="665018"/>
      </dsp:txXfrm>
    </dsp:sp>
    <dsp:sp modelId="{84D32F6C-95AD-43DE-942E-3054F09916AD}">
      <dsp:nvSpPr>
        <dsp:cNvPr id="0" name=""/>
        <dsp:cNvSpPr/>
      </dsp:nvSpPr>
      <dsp:spPr>
        <a:xfrm>
          <a:off x="406400"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62BAD0-8996-46E9-BED4-F8C505BB9328}">
      <dsp:nvSpPr>
        <dsp:cNvPr id="0" name=""/>
        <dsp:cNvSpPr/>
      </dsp:nvSpPr>
      <dsp:spPr>
        <a:xfrm>
          <a:off x="1438655"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BAC3C4-DBB7-4245-8796-7F7609868907}">
      <dsp:nvSpPr>
        <dsp:cNvPr id="0" name=""/>
        <dsp:cNvSpPr/>
      </dsp:nvSpPr>
      <dsp:spPr>
        <a:xfrm>
          <a:off x="2470911"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999F39-2655-4FB1-A809-7E880CA41B96}">
      <dsp:nvSpPr>
        <dsp:cNvPr id="0" name=""/>
        <dsp:cNvSpPr/>
      </dsp:nvSpPr>
      <dsp:spPr>
        <a:xfrm>
          <a:off x="3503168"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44DB84-5317-4D44-B1FA-4305959207BB}">
      <dsp:nvSpPr>
        <dsp:cNvPr id="0" name=""/>
        <dsp:cNvSpPr/>
      </dsp:nvSpPr>
      <dsp:spPr>
        <a:xfrm>
          <a:off x="4535423"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CBB05A-344D-4F0A-8B03-4670233F174F}">
      <dsp:nvSpPr>
        <dsp:cNvPr id="0" name=""/>
        <dsp:cNvSpPr/>
      </dsp:nvSpPr>
      <dsp:spPr>
        <a:xfrm>
          <a:off x="5567680"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76FD73-AB39-455F-9814-468AD0BE4772}">
      <dsp:nvSpPr>
        <dsp:cNvPr id="0" name=""/>
        <dsp:cNvSpPr/>
      </dsp:nvSpPr>
      <dsp:spPr>
        <a:xfrm>
          <a:off x="6599936" y="2024611"/>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AAD884-A31E-45F6-BC0F-678046D4191D}">
      <dsp:nvSpPr>
        <dsp:cNvPr id="0" name=""/>
        <dsp:cNvSpPr/>
      </dsp:nvSpPr>
      <dsp:spPr>
        <a:xfrm>
          <a:off x="406400" y="2295544"/>
          <a:ext cx="7315200" cy="66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b" anchorCtr="0">
          <a:noAutofit/>
        </a:bodyPr>
        <a:lstStyle/>
        <a:p>
          <a:pPr marL="0" lvl="0" indent="0" algn="l" defTabSz="1289050">
            <a:lnSpc>
              <a:spcPct val="90000"/>
            </a:lnSpc>
            <a:spcBef>
              <a:spcPct val="0"/>
            </a:spcBef>
            <a:spcAft>
              <a:spcPct val="35000"/>
            </a:spcAft>
            <a:buNone/>
          </a:pPr>
          <a:r>
            <a:rPr lang="el" sz="2900" kern="1200" dirty="0"/>
            <a:t>🕰️ Μακροπρόθεσμη Σκέψη</a:t>
          </a:r>
        </a:p>
      </dsp:txBody>
      <dsp:txXfrm>
        <a:off x="406400" y="2295544"/>
        <a:ext cx="7315200" cy="665018"/>
      </dsp:txXfrm>
    </dsp:sp>
    <dsp:sp modelId="{038BB3F2-A998-46ED-9D4F-A0686579A0C9}">
      <dsp:nvSpPr>
        <dsp:cNvPr id="0" name=""/>
        <dsp:cNvSpPr/>
      </dsp:nvSpPr>
      <dsp:spPr>
        <a:xfrm>
          <a:off x="406400"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0C565F-0DE8-4D1A-8618-00A3E0F7BED5}">
      <dsp:nvSpPr>
        <dsp:cNvPr id="0" name=""/>
        <dsp:cNvSpPr/>
      </dsp:nvSpPr>
      <dsp:spPr>
        <a:xfrm>
          <a:off x="1438655"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64495F-0C57-434B-A0BF-0BD488DBE90C}">
      <dsp:nvSpPr>
        <dsp:cNvPr id="0" name=""/>
        <dsp:cNvSpPr/>
      </dsp:nvSpPr>
      <dsp:spPr>
        <a:xfrm>
          <a:off x="2470911"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4E62A4-70EC-474B-A9BC-99F9E3661421}">
      <dsp:nvSpPr>
        <dsp:cNvPr id="0" name=""/>
        <dsp:cNvSpPr/>
      </dsp:nvSpPr>
      <dsp:spPr>
        <a:xfrm>
          <a:off x="3503168"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4E11CD-15A8-451A-BD9B-36966AADEE80}">
      <dsp:nvSpPr>
        <dsp:cNvPr id="0" name=""/>
        <dsp:cNvSpPr/>
      </dsp:nvSpPr>
      <dsp:spPr>
        <a:xfrm>
          <a:off x="4535423"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4C5EB9-08DB-412C-8D12-79AB62798BB0}">
      <dsp:nvSpPr>
        <dsp:cNvPr id="0" name=""/>
        <dsp:cNvSpPr/>
      </dsp:nvSpPr>
      <dsp:spPr>
        <a:xfrm>
          <a:off x="5567680"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B9B496-E980-46A5-85A2-9062CEC5F999}">
      <dsp:nvSpPr>
        <dsp:cNvPr id="0" name=""/>
        <dsp:cNvSpPr/>
      </dsp:nvSpPr>
      <dsp:spPr>
        <a:xfrm>
          <a:off x="6599936" y="2960562"/>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CD82C6-3144-465A-81D6-EDAE6091BA0F}">
      <dsp:nvSpPr>
        <dsp:cNvPr id="0" name=""/>
        <dsp:cNvSpPr/>
      </dsp:nvSpPr>
      <dsp:spPr>
        <a:xfrm>
          <a:off x="406400" y="3231495"/>
          <a:ext cx="7315200" cy="66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b" anchorCtr="0">
          <a:noAutofit/>
        </a:bodyPr>
        <a:lstStyle/>
        <a:p>
          <a:pPr marL="0" lvl="0" indent="0" algn="l" defTabSz="1289050">
            <a:lnSpc>
              <a:spcPct val="90000"/>
            </a:lnSpc>
            <a:spcBef>
              <a:spcPct val="0"/>
            </a:spcBef>
            <a:spcAft>
              <a:spcPct val="35000"/>
            </a:spcAft>
            <a:buNone/>
          </a:pPr>
          <a:r>
            <a:rPr lang="el" sz="2900" kern="1200" dirty="0"/>
            <a:t>⚖️ Ισότητα και Συμπερίληψη</a:t>
          </a:r>
        </a:p>
      </dsp:txBody>
      <dsp:txXfrm>
        <a:off x="406400" y="3231495"/>
        <a:ext cx="7315200" cy="665018"/>
      </dsp:txXfrm>
    </dsp:sp>
    <dsp:sp modelId="{1EE3D7E1-668B-44B6-9E97-27973BB184DA}">
      <dsp:nvSpPr>
        <dsp:cNvPr id="0" name=""/>
        <dsp:cNvSpPr/>
      </dsp:nvSpPr>
      <dsp:spPr>
        <a:xfrm>
          <a:off x="406400"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F87D0E-33F2-42D6-BD2B-6E491E535613}">
      <dsp:nvSpPr>
        <dsp:cNvPr id="0" name=""/>
        <dsp:cNvSpPr/>
      </dsp:nvSpPr>
      <dsp:spPr>
        <a:xfrm>
          <a:off x="1438655"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4D35D3-A05C-4603-9040-B5F6DAD4D7C7}">
      <dsp:nvSpPr>
        <dsp:cNvPr id="0" name=""/>
        <dsp:cNvSpPr/>
      </dsp:nvSpPr>
      <dsp:spPr>
        <a:xfrm>
          <a:off x="2470911"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A160C4-0530-4127-8904-231C38C5D30E}">
      <dsp:nvSpPr>
        <dsp:cNvPr id="0" name=""/>
        <dsp:cNvSpPr/>
      </dsp:nvSpPr>
      <dsp:spPr>
        <a:xfrm>
          <a:off x="3503168"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1CDDCF-39E2-4400-AF62-1A0753A3A5BC}">
      <dsp:nvSpPr>
        <dsp:cNvPr id="0" name=""/>
        <dsp:cNvSpPr/>
      </dsp:nvSpPr>
      <dsp:spPr>
        <a:xfrm>
          <a:off x="4535423"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A1FD18-FFFF-4C5E-94AF-92403C5DE5B4}">
      <dsp:nvSpPr>
        <dsp:cNvPr id="0" name=""/>
        <dsp:cNvSpPr/>
      </dsp:nvSpPr>
      <dsp:spPr>
        <a:xfrm>
          <a:off x="5567680"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4AFDCE-4001-454B-8233-D8959DDC40EA}">
      <dsp:nvSpPr>
        <dsp:cNvPr id="0" name=""/>
        <dsp:cNvSpPr/>
      </dsp:nvSpPr>
      <dsp:spPr>
        <a:xfrm>
          <a:off x="6599936" y="3896514"/>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D0D259-5365-4B0A-956F-14B6A9B2723F}">
      <dsp:nvSpPr>
        <dsp:cNvPr id="0" name=""/>
        <dsp:cNvSpPr/>
      </dsp:nvSpPr>
      <dsp:spPr>
        <a:xfrm>
          <a:off x="406400" y="4167447"/>
          <a:ext cx="7315200" cy="665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b" anchorCtr="0">
          <a:noAutofit/>
        </a:bodyPr>
        <a:lstStyle/>
        <a:p>
          <a:pPr marL="0" lvl="0" indent="0" algn="l" defTabSz="1289050">
            <a:lnSpc>
              <a:spcPct val="90000"/>
            </a:lnSpc>
            <a:spcBef>
              <a:spcPct val="0"/>
            </a:spcBef>
            <a:spcAft>
              <a:spcPct val="35000"/>
            </a:spcAft>
            <a:buNone/>
          </a:pPr>
          <a:r>
            <a:rPr lang="el" sz="2900" kern="1200"/>
            <a:t>🔄 </a:t>
          </a:r>
          <a:r>
            <a:rPr lang="el" sz="2900" kern="1200" dirty="0"/>
            <a:t>Ανθεκτικότητα και Προσαρμοστικότητα</a:t>
          </a:r>
        </a:p>
      </dsp:txBody>
      <dsp:txXfrm>
        <a:off x="406400" y="4167447"/>
        <a:ext cx="7315200" cy="665018"/>
      </dsp:txXfrm>
    </dsp:sp>
    <dsp:sp modelId="{7090AF2E-8C56-4231-ACF7-ACE5A3EB24FE}">
      <dsp:nvSpPr>
        <dsp:cNvPr id="0" name=""/>
        <dsp:cNvSpPr/>
      </dsp:nvSpPr>
      <dsp:spPr>
        <a:xfrm>
          <a:off x="406400"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DC3B42-72DF-4B2C-BD63-DC2736E5CB03}">
      <dsp:nvSpPr>
        <dsp:cNvPr id="0" name=""/>
        <dsp:cNvSpPr/>
      </dsp:nvSpPr>
      <dsp:spPr>
        <a:xfrm>
          <a:off x="1438655"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9B52E9-DA59-450D-98EF-D6D0A1DAF582}">
      <dsp:nvSpPr>
        <dsp:cNvPr id="0" name=""/>
        <dsp:cNvSpPr/>
      </dsp:nvSpPr>
      <dsp:spPr>
        <a:xfrm>
          <a:off x="2470911"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9A58B9-0360-4DA2-99E6-90309026E157}">
      <dsp:nvSpPr>
        <dsp:cNvPr id="0" name=""/>
        <dsp:cNvSpPr/>
      </dsp:nvSpPr>
      <dsp:spPr>
        <a:xfrm>
          <a:off x="3503168"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DA9694-67F8-4214-A650-3254E06511B2}">
      <dsp:nvSpPr>
        <dsp:cNvPr id="0" name=""/>
        <dsp:cNvSpPr/>
      </dsp:nvSpPr>
      <dsp:spPr>
        <a:xfrm>
          <a:off x="4535423"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69EDDC-2D61-4EFE-9407-9D9AAD721B44}">
      <dsp:nvSpPr>
        <dsp:cNvPr id="0" name=""/>
        <dsp:cNvSpPr/>
      </dsp:nvSpPr>
      <dsp:spPr>
        <a:xfrm>
          <a:off x="5567680"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9E93F8-24E3-4D57-A5D0-324F5168BE09}">
      <dsp:nvSpPr>
        <dsp:cNvPr id="0" name=""/>
        <dsp:cNvSpPr/>
      </dsp:nvSpPr>
      <dsp:spPr>
        <a:xfrm>
          <a:off x="6599936" y="4832465"/>
          <a:ext cx="975360" cy="162560"/>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r>
              <a:rPr lang="el" sz="1200" b="1" i="0" u="none" strike="noStrike" cap="none" dirty="0">
                <a:solidFill>
                  <a:srgbClr val="000000"/>
                </a:solidFill>
                <a:effectLst/>
                <a:latin typeface="Calibri"/>
                <a:ea typeface="Calibri"/>
                <a:cs typeface="Calibri"/>
                <a:sym typeface="Calibri"/>
              </a:rPr>
              <a:t>Ολιστική Προσέγγιση: </a:t>
            </a:r>
            <a:r>
              <a:rPr lang="el" sz="1200" b="0" i="0" u="none" strike="noStrike" cap="none" dirty="0">
                <a:solidFill>
                  <a:srgbClr val="000000"/>
                </a:solidFill>
                <a:effectLst/>
                <a:latin typeface="Calibri"/>
                <a:ea typeface="Calibri"/>
                <a:cs typeface="Calibri"/>
                <a:sym typeface="Calibri"/>
              </a:rPr>
              <a:t>Λαμβάνει υπόψη την αλληλεξάρτηση οικονομικών, κοινωνικών και περιβαλλοντικών παραγόντων για την ανάπτυξη, διασφαλίζοντας έτσι μια σωστά ισορροπημένη ανάπτυξη που μπορεί να καλύψει πολλές ανάγκες ταυτόχρονα.</a:t>
            </a:r>
          </a:p>
          <a:p>
            <a:r>
              <a:rPr lang="el" sz="1200" b="1" i="0" u="none" strike="noStrike" cap="none" dirty="0">
                <a:solidFill>
                  <a:srgbClr val="000000"/>
                </a:solidFill>
                <a:effectLst/>
                <a:latin typeface="Calibri"/>
                <a:ea typeface="Calibri"/>
                <a:cs typeface="Calibri"/>
                <a:sym typeface="Calibri"/>
              </a:rPr>
              <a:t>Συμμετοχή της Κοινότητας: </a:t>
            </a:r>
            <a:r>
              <a:rPr lang="el" sz="1200" b="0" i="0" u="none" strike="noStrike" cap="none" dirty="0">
                <a:solidFill>
                  <a:srgbClr val="000000"/>
                </a:solidFill>
                <a:effectLst/>
                <a:latin typeface="Calibri"/>
                <a:ea typeface="Calibri"/>
                <a:cs typeface="Calibri"/>
                <a:sym typeface="Calibri"/>
              </a:rPr>
              <a:t>Η συμμετοχή των μελών μιας κοινότητας στον σχεδιασμό, τη λήψη αποφάσεων και την υλοποίηση διασφαλίζει ότι η εν λόγω ανάπτυξη αντικατοπτρίζει τις τοπικές ανάγκες και προτεραιότητες. Επιπλέον, ενισχύεται η ανάληψη ευθύνης για την ανάπτυξη.</a:t>
            </a:r>
          </a:p>
          <a:p>
            <a:r>
              <a:rPr lang="el" sz="1200" b="1" i="0" u="none" strike="noStrike" cap="none" dirty="0">
                <a:solidFill>
                  <a:srgbClr val="000000"/>
                </a:solidFill>
                <a:effectLst/>
                <a:latin typeface="Calibri"/>
                <a:ea typeface="Calibri"/>
                <a:cs typeface="Calibri"/>
                <a:sym typeface="Calibri"/>
              </a:rPr>
              <a:t>Μακροπρόθεσμη Σκέψη: </a:t>
            </a:r>
            <a:r>
              <a:rPr lang="el" sz="1200" b="0" i="0" u="none" strike="noStrike" cap="none" dirty="0">
                <a:solidFill>
                  <a:srgbClr val="000000"/>
                </a:solidFill>
                <a:effectLst/>
                <a:latin typeface="Calibri"/>
                <a:ea typeface="Calibri"/>
                <a:cs typeface="Calibri"/>
                <a:sym typeface="Calibri"/>
              </a:rPr>
              <a:t>Δίνει έμφαση στον σχεδιασμό για τις μελλοντικές γενιές - ένα παιχνίδι μη μηδενικού αθροίσματος όπου οι σημερινές αποφάσεις δεν βλάπτουν τους πόρους, την ποιότητα ζωής ή τις ευκαιρίες του αύριο.</a:t>
            </a:r>
          </a:p>
          <a:p>
            <a:r>
              <a:rPr lang="el" sz="1200" b="1" i="0" u="none" strike="noStrike" cap="none" dirty="0">
                <a:solidFill>
                  <a:srgbClr val="000000"/>
                </a:solidFill>
                <a:effectLst/>
                <a:latin typeface="Calibri"/>
                <a:ea typeface="Calibri"/>
                <a:cs typeface="Calibri"/>
                <a:sym typeface="Calibri"/>
              </a:rPr>
              <a:t>Ισότητα και Συμπερίληψη: </a:t>
            </a:r>
            <a:r>
              <a:rPr lang="el" sz="1200" b="0" i="0" u="none" strike="noStrike" cap="none" dirty="0">
                <a:solidFill>
                  <a:srgbClr val="000000"/>
                </a:solidFill>
                <a:effectLst/>
                <a:latin typeface="Calibri"/>
                <a:ea typeface="Calibri"/>
                <a:cs typeface="Calibri"/>
                <a:sym typeface="Calibri"/>
              </a:rPr>
              <a:t>Στοχεύει στη μείωση των ανισοτήτων και στη διασφάλιση ότι όλα τα μέλη της κοινότητας έχουν ίση πρόσβαση σε ευκαιρίες και πόρους.</a:t>
            </a:r>
          </a:p>
          <a:p>
            <a:r>
              <a:rPr lang="el" sz="1200" b="1" i="0" u="none" strike="noStrike" cap="none" dirty="0">
                <a:solidFill>
                  <a:srgbClr val="000000"/>
                </a:solidFill>
                <a:effectLst/>
                <a:latin typeface="Calibri"/>
                <a:ea typeface="Calibri"/>
                <a:cs typeface="Calibri"/>
                <a:sym typeface="Calibri"/>
              </a:rPr>
              <a:t>Ανθεκτικότητα και Προσαρμοστικότητα: </a:t>
            </a:r>
            <a:r>
              <a:rPr lang="el" sz="1200" b="0" i="0" u="none" strike="noStrike" cap="none" dirty="0">
                <a:solidFill>
                  <a:srgbClr val="000000"/>
                </a:solidFill>
                <a:effectLst/>
                <a:latin typeface="Calibri"/>
                <a:ea typeface="Calibri"/>
                <a:cs typeface="Calibri"/>
                <a:sym typeface="Calibri"/>
              </a:rPr>
              <a:t>Ενδυνάμωση των κοινοτήτων ώστε να είναι ανθεκτικές και ικανές να προσαρμόζονται σε μια σειρά από προκλήσεις που περιλαμβάνουν οικονομικές υφέσεις, περιβαλλοντικές αλλαγές και κοινωνικές αναταραχές.</a:t>
            </a:r>
          </a:p>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27120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17.png"/><Relationship Id="rId12"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cs typeface="Press Start 2P"/>
                  <a:sym typeface="Press Start 2P"/>
                </a:rPr>
                <a:t>Συμμετοχή της κοινότητας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4.5 Βιώσιμη Κοινοτική Ανάπτυξη</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2" name="Picture 1">
            <a:extLst>
              <a:ext uri="{FF2B5EF4-FFF2-40B4-BE49-F238E27FC236}">
                <a16:creationId xmlns:a16="http://schemas.microsoft.com/office/drawing/2014/main" id="{D77B186D-9377-F233-C4F5-55E541B0D740}"/>
              </a:ext>
            </a:extLst>
          </p:cNvPr>
          <p:cNvPicPr>
            <a:picLocks noChangeAspect="1"/>
          </p:cNvPicPr>
          <p:nvPr/>
        </p:nvPicPr>
        <p:blipFill>
          <a:blip r:embed="rId8"/>
          <a:stretch>
            <a:fillRect/>
          </a:stretch>
        </p:blipFill>
        <p:spPr>
          <a:xfrm>
            <a:off x="399006" y="3558072"/>
            <a:ext cx="7059780" cy="13473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Βασικές πτυχές της βιώσιμης ανάπτυξης</a:t>
            </a:r>
            <a:endParaRPr dirty="0"/>
          </a:p>
        </p:txBody>
      </p:sp>
      <p:sp>
        <p:nvSpPr>
          <p:cNvPr id="104" name="Google Shape;104;p3"/>
          <p:cNvSpPr txBox="1">
            <a:spLocks noGrp="1"/>
          </p:cNvSpPr>
          <p:nvPr>
            <p:ph type="body" idx="1"/>
          </p:nvPr>
        </p:nvSpPr>
        <p:spPr>
          <a:xfrm>
            <a:off x="885213" y="1688243"/>
            <a:ext cx="4669426" cy="3886868"/>
          </a:xfrm>
          <a:prstGeom prst="rect">
            <a:avLst/>
          </a:prstGeom>
          <a:noFill/>
          <a:ln>
            <a:noFill/>
          </a:ln>
        </p:spPr>
        <p:txBody>
          <a:bodyPr spcFirstLastPara="1" wrap="square" lIns="45700" tIns="45700" rIns="45700" bIns="45700" anchor="t" anchorCtr="0">
            <a:normAutofit fontScale="92500" lnSpcReduction="20000"/>
          </a:bodyPr>
          <a:lstStyle/>
          <a:p>
            <a:pPr marL="0" lvl="0" indent="0">
              <a:lnSpc>
                <a:spcPct val="107916"/>
              </a:lnSpc>
              <a:spcBef>
                <a:spcPts val="900"/>
              </a:spcBef>
            </a:pPr>
            <a:r>
              <a:rPr lang="el" dirty="0">
                <a:sym typeface="Canva Sans"/>
              </a:rPr>
              <a:t>Η Βιώσιμη Κοινοτική Ανάπτυξη τονίζει τη σημασία των ομαδικών έργων που επιφέρουν διαρκείς θετικές αλλαγές στις αγροτικές περιοχές.</a:t>
            </a:r>
            <a:endParaRPr lang="en-GB" dirty="0"/>
          </a:p>
          <a:p>
            <a:pPr marL="0" lvl="0" indent="0">
              <a:lnSpc>
                <a:spcPct val="107916"/>
              </a:lnSpc>
              <a:spcBef>
                <a:spcPts val="900"/>
              </a:spcBef>
            </a:pPr>
            <a:endParaRPr lang="en-GB" dirty="0"/>
          </a:p>
          <a:p>
            <a:pPr marL="0" lvl="0" indent="0">
              <a:lnSpc>
                <a:spcPct val="107916"/>
              </a:lnSpc>
              <a:spcBef>
                <a:spcPts val="900"/>
              </a:spcBef>
            </a:pPr>
            <a:r>
              <a:rPr lang="el" dirty="0"/>
              <a:t>Βιωσιμότητα:</a:t>
            </a:r>
          </a:p>
          <a:p>
            <a:pPr marL="0" lvl="0" indent="0">
              <a:lnSpc>
                <a:spcPct val="107916"/>
              </a:lnSpc>
              <a:spcBef>
                <a:spcPts val="900"/>
              </a:spcBef>
            </a:pPr>
            <a:r>
              <a:rPr lang="el" dirty="0"/>
              <a:t>🌱 Περιβαλλοντική – Εξοικονόμηση πόρων, ανανεώσιμες πηγές ενέργειας</a:t>
            </a:r>
          </a:p>
          <a:p>
            <a:pPr marL="0" lvl="0" indent="0">
              <a:lnSpc>
                <a:spcPct val="107916"/>
              </a:lnSpc>
              <a:spcBef>
                <a:spcPts val="900"/>
              </a:spcBef>
            </a:pPr>
            <a:r>
              <a:rPr lang="el" dirty="0"/>
              <a:t>💼 Οικονομικά – Τοπικές θέσεις εργασίας και επιχειρηματικότητα</a:t>
            </a:r>
          </a:p>
          <a:p>
            <a:pPr marL="0" lvl="0" indent="0">
              <a:lnSpc>
                <a:spcPct val="107916"/>
              </a:lnSpc>
              <a:spcBef>
                <a:spcPts val="900"/>
              </a:spcBef>
            </a:pPr>
            <a:r>
              <a:rPr lang="el" dirty="0"/>
              <a:t>🏘️ Κοινωνική – Ισότητα και πρόσβαση σε υπηρεσίες</a:t>
            </a:r>
          </a:p>
          <a:p>
            <a:pPr marL="0" lvl="0" indent="0">
              <a:lnSpc>
                <a:spcPct val="107916"/>
              </a:lnSpc>
              <a:spcBef>
                <a:spcPts val="900"/>
              </a:spcBef>
            </a:pPr>
            <a:r>
              <a:rPr lang="el" dirty="0"/>
              <a:t>🎭 Πολιτιστικό – Διατήρηση παραδόσεων και ταυτότητας</a:t>
            </a:r>
            <a:endParaRPr dirty="0"/>
          </a:p>
        </p:txBody>
      </p:sp>
      <p:pic>
        <p:nvPicPr>
          <p:cNvPr id="3" name="Εικόνα 7">
            <a:extLst>
              <a:ext uri="{FF2B5EF4-FFF2-40B4-BE49-F238E27FC236}">
                <a16:creationId xmlns:a16="http://schemas.microsoft.com/office/drawing/2014/main" id="{B094D2C4-8F2E-E62D-6CE8-8E4C25C4D9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0423" y="917769"/>
            <a:ext cx="5732145" cy="573214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Αρχές Βιώσιμης Ανάπτυξης</a:t>
            </a:r>
            <a:endParaRPr sz="3800" b="0" i="0" u="none" strike="noStrike" cap="none" dirty="0">
              <a:solidFill>
                <a:srgbClr val="F2F2F2"/>
              </a:solidFill>
              <a:latin typeface="Calibri"/>
              <a:ea typeface="Calibri"/>
              <a:cs typeface="Calibri"/>
              <a:sym typeface="Calibri"/>
            </a:endParaRPr>
          </a:p>
        </p:txBody>
      </p:sp>
      <p:graphicFrame>
        <p:nvGraphicFramePr>
          <p:cNvPr id="4" name="Diagram 3">
            <a:extLst>
              <a:ext uri="{FF2B5EF4-FFF2-40B4-BE49-F238E27FC236}">
                <a16:creationId xmlns:a16="http://schemas.microsoft.com/office/drawing/2014/main" id="{81B4943B-D6AB-80F7-404C-686F0B8081A1}"/>
              </a:ext>
            </a:extLst>
          </p:cNvPr>
          <p:cNvGraphicFramePr/>
          <p:nvPr>
            <p:extLst>
              <p:ext uri="{D42A27DB-BD31-4B8C-83A1-F6EECF244321}">
                <p14:modId xmlns:p14="http://schemas.microsoft.com/office/powerpoint/2010/main" val="3944744234"/>
              </p:ext>
            </p:extLst>
          </p:nvPr>
        </p:nvGraphicFramePr>
        <p:xfrm>
          <a:off x="2006145" y="98579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Προκλήσεις στη Βιώσιμη Ανάπτυξη</a:t>
            </a:r>
            <a:endParaRPr sz="3800" b="0" i="0" u="none" strike="noStrike" cap="none" dirty="0">
              <a:solidFill>
                <a:srgbClr val="F2F2F2"/>
              </a:solidFill>
              <a:latin typeface="Calibri"/>
              <a:ea typeface="Calibri"/>
              <a:cs typeface="Calibri"/>
              <a:sym typeface="Calibri"/>
            </a:endParaRPr>
          </a:p>
        </p:txBody>
      </p:sp>
      <p:sp>
        <p:nvSpPr>
          <p:cNvPr id="118" name="Google Shape;118;g2d3f02dfa91_0_48"/>
          <p:cNvSpPr txBox="1">
            <a:spLocks noGrp="1"/>
          </p:cNvSpPr>
          <p:nvPr>
            <p:ph type="body" idx="1"/>
          </p:nvPr>
        </p:nvSpPr>
        <p:spPr>
          <a:xfrm>
            <a:off x="520890" y="1984885"/>
            <a:ext cx="5575110" cy="2888230"/>
          </a:xfrm>
          <a:prstGeom prst="rect">
            <a:avLst/>
          </a:prstGeom>
          <a:noFill/>
          <a:ln>
            <a:noFill/>
          </a:ln>
        </p:spPr>
        <p:txBody>
          <a:bodyPr spcFirstLastPara="1" wrap="square" lIns="45700" tIns="45700" rIns="45700" bIns="45700" anchor="ctr" anchorCtr="0">
            <a:normAutofit fontScale="70000" lnSpcReduction="20000"/>
          </a:bodyPr>
          <a:lstStyle/>
          <a:p>
            <a:pPr marL="0" lvl="0" indent="0" algn="l" rtl="0">
              <a:lnSpc>
                <a:spcPct val="115000"/>
              </a:lnSpc>
              <a:spcBef>
                <a:spcPts val="1200"/>
              </a:spcBef>
              <a:spcAft>
                <a:spcPts val="0"/>
              </a:spcAft>
              <a:buNone/>
            </a:pPr>
            <a:r>
              <a:rPr lang="el" dirty="0"/>
              <a:t>Περιορισμοί Πόρων</a:t>
            </a:r>
            <a:r>
              <a:rPr lang="el" b="0" dirty="0"/>
              <a:t>: Έλλειψη οικονομικών, ανθρώπινων και φυσικών πόρων, ειδικά σε αγροτικές ή υπανάπτυκτες περιοχές.</a:t>
            </a:r>
          </a:p>
          <a:p>
            <a:pPr marL="0" lvl="0" indent="0" algn="l" rtl="0">
              <a:lnSpc>
                <a:spcPct val="115000"/>
              </a:lnSpc>
              <a:spcBef>
                <a:spcPts val="1200"/>
              </a:spcBef>
              <a:spcAft>
                <a:spcPts val="0"/>
              </a:spcAft>
              <a:buNone/>
            </a:pPr>
            <a:r>
              <a:rPr lang="el" dirty="0"/>
              <a:t>Ψυχαναγκαστικοί συμβιβασμοί</a:t>
            </a:r>
            <a:r>
              <a:rPr lang="el" b="0" dirty="0"/>
              <a:t>: Η εξισορρόπηση της οικονομικής ανάπτυξης, της προστασίας του περιβάλλοντος και της κοινωνικής ισότητας απαιτεί πολύπλοκους συμβιβασμούς.</a:t>
            </a:r>
          </a:p>
          <a:p>
            <a:pPr marL="0" lvl="0" indent="0" algn="l" rtl="0">
              <a:lnSpc>
                <a:spcPct val="115000"/>
              </a:lnSpc>
              <a:spcBef>
                <a:spcPts val="1200"/>
              </a:spcBef>
              <a:spcAft>
                <a:spcPts val="0"/>
              </a:spcAft>
              <a:buNone/>
            </a:pPr>
            <a:r>
              <a:rPr lang="el" dirty="0"/>
              <a:t>Αντίσταση </a:t>
            </a:r>
            <a:r>
              <a:rPr lang="el"/>
              <a:t>στην αλλαγή</a:t>
            </a:r>
            <a:r>
              <a:rPr lang="el" b="0"/>
              <a:t>: </a:t>
            </a:r>
            <a:r>
              <a:rPr lang="el" b="0" dirty="0"/>
              <a:t>Οι κοινότητες ενδέχεται να αντιστέκονται στην υιοθέτηση νέων βιώσιμων πρακτικών.</a:t>
            </a:r>
          </a:p>
        </p:txBody>
      </p:sp>
      <p:pic>
        <p:nvPicPr>
          <p:cNvPr id="1026" name="Picture 2" descr="a wooden chair sitting on the side of a road">
            <a:extLst>
              <a:ext uri="{FF2B5EF4-FFF2-40B4-BE49-F238E27FC236}">
                <a16:creationId xmlns:a16="http://schemas.microsoft.com/office/drawing/2014/main" id="{774EBA8E-5C7F-2CD9-C85F-91196A26D4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984885"/>
            <a:ext cx="5601686" cy="31517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Στρατηγικές για Βιώσιμη Ανάπτυξη της Κοινότητας</a:t>
            </a:r>
            <a:endParaRPr dirty="0"/>
          </a:p>
        </p:txBody>
      </p:sp>
      <p:graphicFrame>
        <p:nvGraphicFramePr>
          <p:cNvPr id="5" name="Table 4">
            <a:extLst>
              <a:ext uri="{FF2B5EF4-FFF2-40B4-BE49-F238E27FC236}">
                <a16:creationId xmlns:a16="http://schemas.microsoft.com/office/drawing/2014/main" id="{C515EFDD-405D-2F2B-B2E1-B56E9222B1A3}"/>
              </a:ext>
            </a:extLst>
          </p:cNvPr>
          <p:cNvGraphicFramePr>
            <a:graphicFrameLocks noGrp="1"/>
          </p:cNvGraphicFramePr>
          <p:nvPr>
            <p:extLst>
              <p:ext uri="{D42A27DB-BD31-4B8C-83A1-F6EECF244321}">
                <p14:modId xmlns:p14="http://schemas.microsoft.com/office/powerpoint/2010/main" val="4103888272"/>
              </p:ext>
            </p:extLst>
          </p:nvPr>
        </p:nvGraphicFramePr>
        <p:xfrm>
          <a:off x="211541" y="1110461"/>
          <a:ext cx="11830782" cy="6304739"/>
        </p:xfrm>
        <a:graphic>
          <a:graphicData uri="http://schemas.openxmlformats.org/drawingml/2006/table">
            <a:tbl>
              <a:tblPr firstRow="1" bandRow="1">
                <a:tableStyleId>{5C22544A-7EE6-4342-B048-85BDC9FD1C3A}</a:tableStyleId>
              </a:tblPr>
              <a:tblGrid>
                <a:gridCol w="3309581">
                  <a:extLst>
                    <a:ext uri="{9D8B030D-6E8A-4147-A177-3AD203B41FA5}">
                      <a16:colId xmlns:a16="http://schemas.microsoft.com/office/drawing/2014/main" val="3929553435"/>
                    </a:ext>
                  </a:extLst>
                </a:gridCol>
                <a:gridCol w="3773606">
                  <a:extLst>
                    <a:ext uri="{9D8B030D-6E8A-4147-A177-3AD203B41FA5}">
                      <a16:colId xmlns:a16="http://schemas.microsoft.com/office/drawing/2014/main" val="2116139862"/>
                    </a:ext>
                  </a:extLst>
                </a:gridCol>
                <a:gridCol w="4747595">
                  <a:extLst>
                    <a:ext uri="{9D8B030D-6E8A-4147-A177-3AD203B41FA5}">
                      <a16:colId xmlns:a16="http://schemas.microsoft.com/office/drawing/2014/main" val="4096168875"/>
                    </a:ext>
                  </a:extLst>
                </a:gridCol>
              </a:tblGrid>
              <a:tr h="818339">
                <a:tc>
                  <a:txBody>
                    <a:bodyPr/>
                    <a:lstStyle/>
                    <a:p>
                      <a:pPr algn="ctr"/>
                      <a:r>
                        <a:rPr lang="el" sz="1600" dirty="0"/>
                        <a:t>Βήμα</a:t>
                      </a:r>
                    </a:p>
                  </a:txBody>
                  <a:tcPr anchor="ctr"/>
                </a:tc>
                <a:tc>
                  <a:txBody>
                    <a:bodyPr/>
                    <a:lstStyle/>
                    <a:p>
                      <a:pPr algn="ctr"/>
                      <a:r>
                        <a:rPr lang="el" b="1" dirty="0"/>
                        <a:t>Στρατηγική</a:t>
                      </a:r>
                      <a:endParaRPr lang="en-GB" dirty="0"/>
                    </a:p>
                  </a:txBody>
                  <a:tcPr anchor="ctr"/>
                </a:tc>
                <a:tc>
                  <a:txBody>
                    <a:bodyPr/>
                    <a:lstStyle/>
                    <a:p>
                      <a:pPr algn="ctr"/>
                      <a:r>
                        <a:rPr lang="el" b="1" dirty="0"/>
                        <a:t>Βασικές Δράσεις</a:t>
                      </a:r>
                      <a:endParaRPr lang="en-GB" dirty="0"/>
                    </a:p>
                  </a:txBody>
                  <a:tcPr anchor="ctr"/>
                </a:tc>
                <a:extLst>
                  <a:ext uri="{0D108BD9-81ED-4DB2-BD59-A6C34878D82A}">
                    <a16:rowId xmlns:a16="http://schemas.microsoft.com/office/drawing/2014/main" val="1501886593"/>
                  </a:ext>
                </a:extLst>
              </a:tr>
              <a:tr h="818339">
                <a:tc>
                  <a:txBody>
                    <a:bodyPr/>
                    <a:lstStyle/>
                    <a:p>
                      <a:pPr algn="ctr"/>
                      <a:r>
                        <a:rPr lang="el" sz="1600" dirty="0"/>
                        <a:t>1. Οργάνωση Έργου</a:t>
                      </a:r>
                    </a:p>
                  </a:txBody>
                  <a:tcPr anchor="ctr"/>
                </a:tc>
                <a:tc>
                  <a:txBody>
                    <a:bodyPr/>
                    <a:lstStyle/>
                    <a:p>
                      <a:pPr algn="ctr"/>
                      <a:r>
                        <a:rPr lang="el" sz="1600" dirty="0"/>
                        <a:t>Σχεδιασμός του Βιώσιμου Έργου</a:t>
                      </a:r>
                    </a:p>
                  </a:txBody>
                  <a:tcPr anchor="ctr"/>
                </a:tc>
                <a:tc>
                  <a:txBody>
                    <a:bodyPr/>
                    <a:lstStyle/>
                    <a:p>
                      <a:pPr algn="ctr"/>
                      <a:r>
                        <a:rPr lang="el" sz="1600" dirty="0"/>
                        <a:t>- Προσδιορισμός των αναγκών της κοινότητας </a:t>
                      </a:r>
                      <a:br>
                        <a:rPr lang="en-GB" sz="1600" dirty="0"/>
                      </a:br>
                      <a:r>
                        <a:rPr lang="el" sz="1600" dirty="0"/>
                        <a:t>- Καθορισμός συγκεκριμένων, εφικτών στόχων </a:t>
                      </a:r>
                      <a:br>
                        <a:rPr lang="en-GB" sz="1600" dirty="0"/>
                      </a:br>
                      <a:r>
                        <a:rPr lang="el" sz="1600" dirty="0"/>
                        <a:t>- Σχηματισμός μιας ποικιλόμορφης και χωρίς αποκλεισμούς ομάδας </a:t>
                      </a:r>
                      <a:br>
                        <a:rPr lang="en-GB" sz="1600" dirty="0"/>
                      </a:br>
                      <a:r>
                        <a:rPr lang="el" sz="1600" dirty="0"/>
                        <a:t>- Προετοιμασία ενός σαφούς προϋπολογισμού και χρονοδιαγράμματος</a:t>
                      </a:r>
                    </a:p>
                  </a:txBody>
                  <a:tcPr anchor="ctr"/>
                </a:tc>
                <a:extLst>
                  <a:ext uri="{0D108BD9-81ED-4DB2-BD59-A6C34878D82A}">
                    <a16:rowId xmlns:a16="http://schemas.microsoft.com/office/drawing/2014/main" val="1528720877"/>
                  </a:ext>
                </a:extLst>
              </a:tr>
              <a:tr h="818339">
                <a:tc>
                  <a:txBody>
                    <a:bodyPr/>
                    <a:lstStyle/>
                    <a:p>
                      <a:pPr algn="ctr"/>
                      <a:r>
                        <a:rPr lang="el" sz="1600" dirty="0"/>
                        <a:t>2. Υλοποίηση Έργου</a:t>
                      </a:r>
                    </a:p>
                  </a:txBody>
                  <a:tcPr anchor="ctr"/>
                </a:tc>
                <a:tc>
                  <a:txBody>
                    <a:bodyPr/>
                    <a:lstStyle/>
                    <a:p>
                      <a:pPr algn="ctr"/>
                      <a:r>
                        <a:rPr lang="el" sz="1600" dirty="0"/>
                        <a:t>Εκτέλεση του Σχεδίου με τη Συμμετοχή της Κοινότητας</a:t>
                      </a:r>
                    </a:p>
                  </a:txBody>
                  <a:tcPr anchor="ctr"/>
                </a:tc>
                <a:tc>
                  <a:txBody>
                    <a:bodyPr/>
                    <a:lstStyle/>
                    <a:p>
                      <a:pPr algn="ctr"/>
                      <a:r>
                        <a:rPr lang="el" sz="1600" dirty="0"/>
                        <a:t>- Διατήρηση της συμμετοχής της κοινότητας σε κάθε στάδιο </a:t>
                      </a:r>
                      <a:br>
                        <a:rPr lang="en-GB" sz="1600" dirty="0"/>
                      </a:br>
                      <a:r>
                        <a:rPr lang="el" sz="1600" dirty="0"/>
                        <a:t>- Χρήση εργαλείων παρακολούθησης (λίστες ελέγχου, αναφορές) </a:t>
                      </a:r>
                      <a:br>
                        <a:rPr lang="en-GB" sz="1600" dirty="0"/>
                      </a:br>
                      <a:r>
                        <a:rPr lang="el" sz="1600" dirty="0"/>
                        <a:t>- Παραμονή ευέλικτη και προσαρμόσιμη σε απρόβλεπτες προκλήσεις</a:t>
                      </a:r>
                    </a:p>
                  </a:txBody>
                  <a:tcPr anchor="ctr"/>
                </a:tc>
                <a:extLst>
                  <a:ext uri="{0D108BD9-81ED-4DB2-BD59-A6C34878D82A}">
                    <a16:rowId xmlns:a16="http://schemas.microsoft.com/office/drawing/2014/main" val="2653722249"/>
                  </a:ext>
                </a:extLst>
              </a:tr>
              <a:tr h="818339">
                <a:tc>
                  <a:txBody>
                    <a:bodyPr/>
                    <a:lstStyle/>
                    <a:p>
                      <a:pPr algn="ctr"/>
                      <a:r>
                        <a:rPr lang="el" sz="1600" dirty="0"/>
                        <a:t>3. Βιωσιμότητα Έργου</a:t>
                      </a:r>
                    </a:p>
                  </a:txBody>
                  <a:tcPr anchor="ctr"/>
                </a:tc>
                <a:tc>
                  <a:txBody>
                    <a:bodyPr/>
                    <a:lstStyle/>
                    <a:p>
                      <a:pPr algn="ctr"/>
                      <a:r>
                        <a:rPr lang="el" sz="1600" dirty="0"/>
                        <a:t>Διασφάλιση συνέχειας και μακροπρόθεσμου αντίκτυπου</a:t>
                      </a:r>
                    </a:p>
                  </a:txBody>
                  <a:tcPr anchor="ctr"/>
                </a:tc>
                <a:tc>
                  <a:txBody>
                    <a:bodyPr/>
                    <a:lstStyle/>
                    <a:p>
                      <a:pPr algn="ctr"/>
                      <a:r>
                        <a:rPr lang="el" sz="1600" dirty="0"/>
                        <a:t>- Εκπαίδευση και ενδυνάμωση τοπικών ηγετών </a:t>
                      </a:r>
                      <a:br>
                        <a:rPr lang="en-GB" sz="1600" dirty="0"/>
                      </a:br>
                      <a:r>
                        <a:rPr lang="el" sz="1600" dirty="0"/>
                        <a:t>- Καθιέρωση σχεδίου συντήρησης </a:t>
                      </a:r>
                      <a:br>
                        <a:rPr lang="en-GB" sz="1600" dirty="0"/>
                      </a:br>
                      <a:r>
                        <a:rPr lang="el" sz="1600" dirty="0"/>
                        <a:t>- Ανάπτυξη στρατηγικών εσόδων ή χρηματοδότησης για μακροπρόθεσμη βιωσιμότητα</a:t>
                      </a:r>
                    </a:p>
                  </a:txBody>
                  <a:tcPr anchor="ctr"/>
                </a:tc>
                <a:extLst>
                  <a:ext uri="{0D108BD9-81ED-4DB2-BD59-A6C34878D82A}">
                    <a16:rowId xmlns:a16="http://schemas.microsoft.com/office/drawing/2014/main" val="2705703456"/>
                  </a:ext>
                </a:extLst>
              </a:tr>
              <a:tr h="818339">
                <a:tc>
                  <a:txBody>
                    <a:bodyPr/>
                    <a:lstStyle/>
                    <a:p>
                      <a:pPr algn="ctr"/>
                      <a:r>
                        <a:rPr lang="el" sz="1600" dirty="0"/>
                        <a:t>4. Αξιολόγηση Έργου</a:t>
                      </a:r>
                    </a:p>
                  </a:txBody>
                  <a:tcPr anchor="ctr"/>
                </a:tc>
                <a:tc>
                  <a:txBody>
                    <a:bodyPr/>
                    <a:lstStyle/>
                    <a:p>
                      <a:pPr algn="ctr"/>
                      <a:r>
                        <a:rPr lang="el" sz="1600" dirty="0"/>
                        <a:t>Μέτρηση του αντίκτυπου και προώθηση βελτιώσεων</a:t>
                      </a:r>
                    </a:p>
                  </a:txBody>
                  <a:tcPr anchor="ctr"/>
                </a:tc>
                <a:tc>
                  <a:txBody>
                    <a:bodyPr/>
                    <a:lstStyle/>
                    <a:p>
                      <a:pPr algn="ctr"/>
                      <a:r>
                        <a:rPr lang="el" sz="1600" dirty="0"/>
                        <a:t>- Ορισμός σαφών μετρήσεων επιτυχίας </a:t>
                      </a:r>
                      <a:br>
                        <a:rPr lang="en-GB" sz="1600" dirty="0"/>
                      </a:br>
                      <a:r>
                        <a:rPr lang="el" sz="1600" dirty="0"/>
                        <a:t>- Συλλογή σχολίων από την κοινότητα </a:t>
                      </a:r>
                      <a:br>
                        <a:rPr lang="en-GB" sz="1600" dirty="0"/>
                      </a:br>
                      <a:r>
                        <a:rPr lang="el" sz="1600" dirty="0"/>
                        <a:t>- </a:t>
                      </a:r>
                      <a:r>
                        <a:rPr lang="el" sz="1600" dirty="0" err="1"/>
                        <a:t>Ανάλυση </a:t>
                      </a:r>
                      <a:r>
                        <a:rPr lang="el" sz="1600" dirty="0"/>
                        <a:t>αποτελεσμάτων και καταγραφή αποτελεσμάτων </a:t>
                      </a:r>
                      <a:br>
                        <a:rPr lang="en-GB" sz="1600" dirty="0"/>
                      </a:br>
                      <a:r>
                        <a:rPr lang="el" sz="1600" dirty="0"/>
                        <a:t>- Προσαρμογή στρατηγικών με βάση τα ευρήματα</a:t>
                      </a:r>
                    </a:p>
                  </a:txBody>
                  <a:tcPr anchor="ctr"/>
                </a:tc>
                <a:extLst>
                  <a:ext uri="{0D108BD9-81ED-4DB2-BD59-A6C34878D82A}">
                    <a16:rowId xmlns:a16="http://schemas.microsoft.com/office/drawing/2014/main" val="204507164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750</Words>
  <Application>Microsoft Office PowerPoint</Application>
  <PresentationFormat>Widescreen</PresentationFormat>
  <Paragraphs>63</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Press Start 2P</vt:lpstr>
      <vt:lpstr>Canva Sans</vt:lpstr>
      <vt:lpstr>Arial</vt:lpstr>
      <vt:lpstr>Open Sans</vt:lpstr>
      <vt:lpstr>Calibri</vt:lpstr>
      <vt:lpstr>CARDET Course template</vt:lpstr>
      <vt:lpstr>PowerPoint Presentation</vt:lpstr>
      <vt:lpstr>PowerPoint Presentation</vt:lpstr>
      <vt:lpstr>PowerPoint Presentation</vt:lpstr>
      <vt:lpstr>Βασικές πτυχές της βιώσιμης ανάπτυξης</vt:lpstr>
      <vt:lpstr>Αρχές Βιώσιμης Ανάπτυξης</vt:lpstr>
      <vt:lpstr>Προκλήσεις στη Βιώσιμη Ανάπτυξη</vt:lpstr>
      <vt:lpstr>Στρατηγικές για Βιώσιμη Ανάπτυξη της Κοινότητας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3</cp:revision>
  <dcterms:modified xsi:type="dcterms:W3CDTF">2025-07-08T11:46:21Z</dcterms:modified>
</cp:coreProperties>
</file>